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14"/>
  </p:notesMasterIdLst>
  <p:sldIdLst>
    <p:sldId id="257" r:id="rId2"/>
    <p:sldId id="260" r:id="rId3"/>
    <p:sldId id="297" r:id="rId4"/>
    <p:sldId id="296" r:id="rId5"/>
    <p:sldId id="265" r:id="rId6"/>
    <p:sldId id="299" r:id="rId7"/>
    <p:sldId id="261" r:id="rId8"/>
    <p:sldId id="294" r:id="rId9"/>
    <p:sldId id="301" r:id="rId10"/>
    <p:sldId id="302" r:id="rId11"/>
    <p:sldId id="304" r:id="rId12"/>
    <p:sldId id="303" r:id="rId13"/>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09E"/>
    <a:srgbClr val="20EC25"/>
    <a:srgbClr val="372173"/>
    <a:srgbClr val="E95436"/>
    <a:srgbClr val="C94B31"/>
    <a:srgbClr val="DF9C26"/>
    <a:srgbClr val="6A9D86"/>
    <a:srgbClr val="F9C018"/>
    <a:srgbClr val="72AD96"/>
    <a:srgbClr val="E8B4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35" d="100"/>
          <a:sy n="35" d="100"/>
        </p:scale>
        <p:origin x="114" y="48"/>
      </p:cViewPr>
      <p:guideLst/>
    </p:cSldViewPr>
  </p:slideViewPr>
  <p:outlineViewPr>
    <p:cViewPr>
      <p:scale>
        <a:sx n="33" d="100"/>
        <a:sy n="33" d="100"/>
      </p:scale>
      <p:origin x="0" y="-246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Black" panose="020B0A04020102020204" pitchFamily="34" charset="0"/>
                <a:ea typeface="+mn-ea"/>
                <a:cs typeface="Times New Roman" panose="02020603050405020304" pitchFamily="18" charset="0"/>
              </a:defRPr>
            </a:pPr>
            <a:r>
              <a:rPr lang="en-US" sz="3600" b="1">
                <a:latin typeface="Arial Black" panose="020B0A04020102020204" pitchFamily="34" charset="0"/>
                <a:cs typeface="Times New Roman" panose="02020603050405020304" pitchFamily="18" charset="0"/>
              </a:rPr>
              <a:t>SVARNA'S</a:t>
            </a:r>
            <a:r>
              <a:rPr lang="en-US" sz="3600" b="1" baseline="0">
                <a:latin typeface="Arial Black" panose="020B0A04020102020204" pitchFamily="34" charset="0"/>
                <a:cs typeface="Times New Roman" panose="02020603050405020304" pitchFamily="18" charset="0"/>
              </a:rPr>
              <a:t> TEST VENUE FEEDBACK</a:t>
            </a:r>
            <a:r>
              <a:rPr lang="en-US" sz="3600" b="1">
                <a:latin typeface="Arial Black" panose="020B0A04020102020204" pitchFamily="34" charset="0"/>
                <a:cs typeface="Times New Roman" panose="02020603050405020304" pitchFamily="18" charset="0"/>
              </a:rPr>
              <a:t> REPORT </a:t>
            </a:r>
          </a:p>
          <a:p>
            <a:pPr>
              <a:defRPr sz="3600">
                <a:latin typeface="Arial Black" panose="020B0A04020102020204" pitchFamily="34" charset="0"/>
                <a:cs typeface="Times New Roman" panose="02020603050405020304" pitchFamily="18" charset="0"/>
              </a:defRPr>
            </a:pPr>
            <a:r>
              <a:rPr lang="en-US" sz="3600" b="1">
                <a:latin typeface="Arial Black" panose="020B0A04020102020204" pitchFamily="34" charset="0"/>
                <a:cs typeface="Times New Roman" panose="02020603050405020304" pitchFamily="18" charset="0"/>
              </a:rPr>
              <a:t> From</a:t>
            </a:r>
            <a:r>
              <a:rPr lang="en-US" sz="3600" b="1" baseline="0">
                <a:latin typeface="Arial Black" panose="020B0A04020102020204" pitchFamily="34" charset="0"/>
                <a:cs typeface="Times New Roman" panose="02020603050405020304" pitchFamily="18" charset="0"/>
              </a:rPr>
              <a:t> Jan'21 to June 18,2021</a:t>
            </a:r>
            <a:endParaRPr lang="en-US" sz="3600" b="1">
              <a:latin typeface="Arial Black" panose="020B0A04020102020204" pitchFamily="34" charset="0"/>
              <a:cs typeface="Times New Roman" panose="02020603050405020304" pitchFamily="18" charset="0"/>
            </a:endParaRPr>
          </a:p>
        </c:rich>
      </c:tx>
      <c:layout>
        <c:manualLayout>
          <c:xMode val="edge"/>
          <c:yMode val="edge"/>
          <c:x val="0.2404288129992152"/>
          <c:y val="3.3472788643499868E-2"/>
        </c:manualLayout>
      </c:layout>
      <c:overlay val="0"/>
      <c:spPr>
        <a:noFill/>
        <a:ln>
          <a:noFill/>
        </a:ln>
        <a:effectLst/>
      </c:spPr>
      <c:txPr>
        <a:bodyPr rot="0" spcFirstLastPara="1" vertOverflow="ellipsis" vert="horz" wrap="square" anchor="ctr" anchorCtr="1"/>
        <a:lstStyle/>
        <a:p>
          <a:pPr>
            <a:defRPr sz="3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Black" panose="020B0A04020102020204" pitchFamily="34"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Sheet2!$G$5</c:f>
              <c:strCache>
                <c:ptCount val="1"/>
                <c:pt idx="0">
                  <c:v>EXCELLENT</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elete val="1"/>
          </c:dLbls>
          <c:cat>
            <c:multiLvlStrRef>
              <c:f>Sheet2!$H$3:$M$4</c:f>
              <c:multiLvlStrCache>
                <c:ptCount val="6"/>
                <c:lvl>
                  <c:pt idx="0">
                    <c:v>447</c:v>
                  </c:pt>
                </c:lvl>
                <c:lvl>
                  <c:pt idx="0">
                    <c:v>TEST TAKERS</c:v>
                  </c:pt>
                  <c:pt idx="1">
                    <c:v>COVID 19 SAFETY</c:v>
                  </c:pt>
                  <c:pt idx="2">
                    <c:v>VENUE ASSESIBILITY </c:v>
                  </c:pt>
                  <c:pt idx="3">
                    <c:v>CENTRE AMBIENCE</c:v>
                  </c:pt>
                  <c:pt idx="4">
                    <c:v>STAFF GUIDANCE</c:v>
                  </c:pt>
                  <c:pt idx="5">
                    <c:v>LAB QUALITY</c:v>
                  </c:pt>
                </c:lvl>
              </c:multiLvlStrCache>
            </c:multiLvlStrRef>
          </c:cat>
          <c:val>
            <c:numRef>
              <c:f>Sheet2!$H$5:$M$5</c:f>
              <c:numCache>
                <c:formatCode>General</c:formatCode>
                <c:ptCount val="6"/>
                <c:pt idx="1">
                  <c:v>303</c:v>
                </c:pt>
                <c:pt idx="2">
                  <c:v>301</c:v>
                </c:pt>
                <c:pt idx="3">
                  <c:v>278</c:v>
                </c:pt>
                <c:pt idx="4">
                  <c:v>326</c:v>
                </c:pt>
                <c:pt idx="5">
                  <c:v>268</c:v>
                </c:pt>
              </c:numCache>
            </c:numRef>
          </c:val>
        </c:ser>
        <c:ser>
          <c:idx val="1"/>
          <c:order val="1"/>
          <c:tx>
            <c:strRef>
              <c:f>Sheet2!$G$6</c:f>
              <c:strCache>
                <c:ptCount val="1"/>
                <c:pt idx="0">
                  <c:v>VERY GOOD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elete val="1"/>
          </c:dLbls>
          <c:cat>
            <c:multiLvlStrRef>
              <c:f>Sheet2!$H$3:$M$4</c:f>
              <c:multiLvlStrCache>
                <c:ptCount val="6"/>
                <c:lvl>
                  <c:pt idx="0">
                    <c:v>447</c:v>
                  </c:pt>
                </c:lvl>
                <c:lvl>
                  <c:pt idx="0">
                    <c:v>TEST TAKERS</c:v>
                  </c:pt>
                  <c:pt idx="1">
                    <c:v>COVID 19 SAFETY</c:v>
                  </c:pt>
                  <c:pt idx="2">
                    <c:v>VENUE ASSESIBILITY </c:v>
                  </c:pt>
                  <c:pt idx="3">
                    <c:v>CENTRE AMBIENCE</c:v>
                  </c:pt>
                  <c:pt idx="4">
                    <c:v>STAFF GUIDANCE</c:v>
                  </c:pt>
                  <c:pt idx="5">
                    <c:v>LAB QUALITY</c:v>
                  </c:pt>
                </c:lvl>
              </c:multiLvlStrCache>
            </c:multiLvlStrRef>
          </c:cat>
          <c:val>
            <c:numRef>
              <c:f>Sheet2!$H$6:$M$6</c:f>
              <c:numCache>
                <c:formatCode>General</c:formatCode>
                <c:ptCount val="6"/>
                <c:pt idx="1">
                  <c:v>120</c:v>
                </c:pt>
                <c:pt idx="2">
                  <c:v>112</c:v>
                </c:pt>
                <c:pt idx="3">
                  <c:v>127</c:v>
                </c:pt>
                <c:pt idx="4">
                  <c:v>96</c:v>
                </c:pt>
                <c:pt idx="5">
                  <c:v>129</c:v>
                </c:pt>
              </c:numCache>
            </c:numRef>
          </c:val>
        </c:ser>
        <c:ser>
          <c:idx val="2"/>
          <c:order val="2"/>
          <c:tx>
            <c:strRef>
              <c:f>Sheet2!$G$7</c:f>
              <c:strCache>
                <c:ptCount val="1"/>
                <c:pt idx="0">
                  <c:v>GOOD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elete val="1"/>
          </c:dLbls>
          <c:cat>
            <c:multiLvlStrRef>
              <c:f>Sheet2!$H$3:$M$4</c:f>
              <c:multiLvlStrCache>
                <c:ptCount val="6"/>
                <c:lvl>
                  <c:pt idx="0">
                    <c:v>447</c:v>
                  </c:pt>
                </c:lvl>
                <c:lvl>
                  <c:pt idx="0">
                    <c:v>TEST TAKERS</c:v>
                  </c:pt>
                  <c:pt idx="1">
                    <c:v>COVID 19 SAFETY</c:v>
                  </c:pt>
                  <c:pt idx="2">
                    <c:v>VENUE ASSESIBILITY </c:v>
                  </c:pt>
                  <c:pt idx="3">
                    <c:v>CENTRE AMBIENCE</c:v>
                  </c:pt>
                  <c:pt idx="4">
                    <c:v>STAFF GUIDANCE</c:v>
                  </c:pt>
                  <c:pt idx="5">
                    <c:v>LAB QUALITY</c:v>
                  </c:pt>
                </c:lvl>
              </c:multiLvlStrCache>
            </c:multiLvlStrRef>
          </c:cat>
          <c:val>
            <c:numRef>
              <c:f>Sheet2!$H$7:$M$7</c:f>
              <c:numCache>
                <c:formatCode>General</c:formatCode>
                <c:ptCount val="6"/>
                <c:pt idx="1">
                  <c:v>33</c:v>
                </c:pt>
                <c:pt idx="2">
                  <c:v>30</c:v>
                </c:pt>
                <c:pt idx="3">
                  <c:v>41</c:v>
                </c:pt>
                <c:pt idx="4">
                  <c:v>28</c:v>
                </c:pt>
                <c:pt idx="5">
                  <c:v>45</c:v>
                </c:pt>
              </c:numCache>
            </c:numRef>
          </c:val>
        </c:ser>
        <c:ser>
          <c:idx val="3"/>
          <c:order val="3"/>
          <c:tx>
            <c:strRef>
              <c:f>Sheet2!$G$8</c:f>
              <c:strCache>
                <c:ptCount val="1"/>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multiLvlStrRef>
              <c:f>Sheet2!$H$3:$M$4</c:f>
              <c:multiLvlStrCache>
                <c:ptCount val="6"/>
                <c:lvl>
                  <c:pt idx="0">
                    <c:v>447</c:v>
                  </c:pt>
                </c:lvl>
                <c:lvl>
                  <c:pt idx="0">
                    <c:v>TEST TAKERS</c:v>
                  </c:pt>
                  <c:pt idx="1">
                    <c:v>COVID 19 SAFETY</c:v>
                  </c:pt>
                  <c:pt idx="2">
                    <c:v>VENUE ASSESIBILITY </c:v>
                  </c:pt>
                  <c:pt idx="3">
                    <c:v>CENTRE AMBIENCE</c:v>
                  </c:pt>
                  <c:pt idx="4">
                    <c:v>STAFF GUIDANCE</c:v>
                  </c:pt>
                  <c:pt idx="5">
                    <c:v>LAB QUALITY</c:v>
                  </c:pt>
                </c:lvl>
              </c:multiLvlStrCache>
            </c:multiLvlStrRef>
          </c:cat>
          <c:val>
            <c:numRef>
              <c:f>Sheet2!$H$8:$M$8</c:f>
              <c:numCache>
                <c:formatCode>General</c:formatCode>
                <c:ptCount val="6"/>
              </c:numCache>
            </c:numRef>
          </c:val>
        </c:ser>
        <c:dLbls>
          <c:showLegendKey val="0"/>
          <c:showVal val="1"/>
          <c:showCatName val="0"/>
          <c:showSerName val="0"/>
          <c:showPercent val="0"/>
          <c:showBubbleSize val="0"/>
        </c:dLbls>
        <c:gapWidth val="150"/>
        <c:shape val="box"/>
        <c:axId val="474031720"/>
        <c:axId val="474029760"/>
        <c:axId val="0"/>
      </c:bar3DChart>
      <c:catAx>
        <c:axId val="4740317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lt1">
                    <a:lumMod val="85000"/>
                  </a:schemeClr>
                </a:solidFill>
                <a:latin typeface="+mn-lt"/>
                <a:ea typeface="+mn-ea"/>
                <a:cs typeface="+mn-cs"/>
              </a:defRPr>
            </a:pPr>
            <a:endParaRPr lang="en-US"/>
          </a:p>
        </c:txPr>
        <c:crossAx val="474029760"/>
        <c:crosses val="autoZero"/>
        <c:auto val="1"/>
        <c:lblAlgn val="ctr"/>
        <c:lblOffset val="100"/>
        <c:noMultiLvlLbl val="0"/>
      </c:catAx>
      <c:valAx>
        <c:axId val="474029760"/>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lt1">
                    <a:lumMod val="85000"/>
                  </a:schemeClr>
                </a:solidFill>
                <a:latin typeface="+mn-lt"/>
                <a:ea typeface="+mn-ea"/>
                <a:cs typeface="+mn-cs"/>
              </a:defRPr>
            </a:pPr>
            <a:endParaRPr lang="en-US"/>
          </a:p>
        </c:txPr>
        <c:crossAx val="474031720"/>
        <c:crosses val="autoZero"/>
        <c:crossBetween val="between"/>
      </c:valAx>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sz="2800" b="1"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solidFill>
      <a:srgbClr val="002060"/>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425B6-E352-4260-9FAA-430633BF46B6}" type="datetimeFigureOut">
              <a:rPr lang="en-US" smtClean="0"/>
              <a:t>6/24/2021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D1095-DEFB-46F8-ABCB-A6054FD698C6}" type="slidenum">
              <a:rPr lang="en-US" smtClean="0"/>
              <a:t>‹#›</a:t>
            </a:fld>
            <a:endParaRPr lang="en-US"/>
          </a:p>
        </p:txBody>
      </p:sp>
    </p:spTree>
    <p:extLst>
      <p:ext uri="{BB962C8B-B14F-4D97-AF65-F5344CB8AC3E}">
        <p14:creationId xmlns:p14="http://schemas.microsoft.com/office/powerpoint/2010/main" val="37913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D1095-DEFB-46F8-ABCB-A6054FD698C6}" type="slidenum">
              <a:rPr lang="en-US" smtClean="0"/>
              <a:t>1</a:t>
            </a:fld>
            <a:endParaRPr lang="en-US"/>
          </a:p>
        </p:txBody>
      </p:sp>
    </p:spTree>
    <p:extLst>
      <p:ext uri="{BB962C8B-B14F-4D97-AF65-F5344CB8AC3E}">
        <p14:creationId xmlns:p14="http://schemas.microsoft.com/office/powerpoint/2010/main" val="199159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D1095-DEFB-46F8-ABCB-A6054FD698C6}" type="slidenum">
              <a:rPr lang="en-US" smtClean="0"/>
              <a:t>4</a:t>
            </a:fld>
            <a:endParaRPr lang="en-US"/>
          </a:p>
        </p:txBody>
      </p:sp>
    </p:spTree>
    <p:extLst>
      <p:ext uri="{BB962C8B-B14F-4D97-AF65-F5344CB8AC3E}">
        <p14:creationId xmlns:p14="http://schemas.microsoft.com/office/powerpoint/2010/main" val="35519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D1095-DEFB-46F8-ABCB-A6054FD698C6}" type="slidenum">
              <a:rPr lang="en-US" smtClean="0"/>
              <a:t>6</a:t>
            </a:fld>
            <a:endParaRPr lang="en-US"/>
          </a:p>
        </p:txBody>
      </p:sp>
    </p:spTree>
    <p:extLst>
      <p:ext uri="{BB962C8B-B14F-4D97-AF65-F5344CB8AC3E}">
        <p14:creationId xmlns:p14="http://schemas.microsoft.com/office/powerpoint/2010/main" val="10915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D1095-DEFB-46F8-ABCB-A6054FD698C6}" type="slidenum">
              <a:rPr lang="en-US" smtClean="0"/>
              <a:t>7</a:t>
            </a:fld>
            <a:endParaRPr lang="en-US"/>
          </a:p>
        </p:txBody>
      </p:sp>
    </p:spTree>
    <p:extLst>
      <p:ext uri="{BB962C8B-B14F-4D97-AF65-F5344CB8AC3E}">
        <p14:creationId xmlns:p14="http://schemas.microsoft.com/office/powerpoint/2010/main" val="146355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3948019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927784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72" y="730250"/>
            <a:ext cx="5258485"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618" y="730250"/>
            <a:ext cx="15470614"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345684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Rectangle 4"/>
          <p:cNvSpPr/>
          <p:nvPr userDrawn="1"/>
        </p:nvSpPr>
        <p:spPr>
          <a:xfrm>
            <a:off x="0" y="0"/>
            <a:ext cx="24387048" cy="13716000"/>
          </a:xfrm>
          <a:prstGeom prst="rect">
            <a:avLst/>
          </a:prstGeom>
          <a:solidFill>
            <a:srgbClr val="F2E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3"/>
          </p:nvPr>
        </p:nvSpPr>
        <p:spPr>
          <a:xfrm>
            <a:off x="1626212" y="2819632"/>
            <a:ext cx="13716000" cy="4709160"/>
          </a:xfrm>
        </p:spPr>
        <p:txBody>
          <a:bodyPr>
            <a:noAutofit/>
          </a:bodyPr>
          <a:lstStyle>
            <a:lvl1pPr marL="0" indent="0">
              <a:lnSpc>
                <a:spcPct val="100000"/>
              </a:lnSpc>
              <a:buNone/>
              <a:defRPr sz="30000" b="1">
                <a:solidFill>
                  <a:srgbClr val="E95436"/>
                </a:solidFill>
                <a:latin typeface="+mj-lt"/>
              </a:defRPr>
            </a:lvl1pPr>
          </a:lstStyle>
          <a:p>
            <a:pPr lvl="0"/>
            <a:r>
              <a:rPr lang="en-US" dirty="0"/>
              <a:t>Click to edit</a:t>
            </a:r>
          </a:p>
        </p:txBody>
      </p:sp>
      <p:sp>
        <p:nvSpPr>
          <p:cNvPr id="8" name="Text Placeholder 2"/>
          <p:cNvSpPr>
            <a:spLocks noGrp="1"/>
          </p:cNvSpPr>
          <p:nvPr>
            <p:ph type="body" sz="quarter" idx="14" hasCustomPrompt="1"/>
          </p:nvPr>
        </p:nvSpPr>
        <p:spPr>
          <a:xfrm>
            <a:off x="1870687" y="7252340"/>
            <a:ext cx="5806440" cy="649224"/>
          </a:xfrm>
          <a:solidFill>
            <a:srgbClr val="F9C018"/>
          </a:solidFill>
        </p:spPr>
        <p:txBody>
          <a:bodyPr>
            <a:normAutofit/>
          </a:bodyPr>
          <a:lstStyle>
            <a:lvl1pPr marL="0" indent="0">
              <a:lnSpc>
                <a:spcPct val="100000"/>
              </a:lnSpc>
              <a:buNone/>
              <a:defRPr sz="3600" b="1">
                <a:solidFill>
                  <a:srgbClr val="372173"/>
                </a:solidFill>
              </a:defRPr>
            </a:lvl1pPr>
          </a:lstStyle>
          <a:p>
            <a:pPr lvl="0"/>
            <a:r>
              <a:rPr lang="en-US" dirty="0"/>
              <a:t>Click to edit text</a:t>
            </a:r>
          </a:p>
        </p:txBody>
      </p:sp>
      <p:sp>
        <p:nvSpPr>
          <p:cNvPr id="9" name="Slide Number Placeholder 5"/>
          <p:cNvSpPr>
            <a:spLocks noGrp="1"/>
          </p:cNvSpPr>
          <p:nvPr>
            <p:ph type="sldNum" sz="quarter" idx="12"/>
          </p:nvPr>
        </p:nvSpPr>
        <p:spPr>
          <a:xfrm>
            <a:off x="23308533" y="12751816"/>
            <a:ext cx="649224" cy="557784"/>
          </a:xfrm>
          <a:prstGeom prst="rect">
            <a:avLst/>
          </a:prstGeom>
        </p:spPr>
        <p:txBody>
          <a:bodyPr/>
          <a:lstStyle>
            <a:lvl1pPr algn="r">
              <a:lnSpc>
                <a:spcPct val="100000"/>
              </a:lnSpc>
              <a:defRPr sz="3000" b="1">
                <a:solidFill>
                  <a:srgbClr val="F9C018"/>
                </a:solidFill>
                <a:latin typeface="Oxygen" panose="02000503000000000000" pitchFamily="2" charset="0"/>
              </a:defRPr>
            </a:lvl1pPr>
          </a:lstStyle>
          <a:p>
            <a:fld id="{1560DED4-AA11-4270-8C72-6FA89DA8E48A}" type="slidenum">
              <a:rPr lang="en-US" smtClean="0"/>
              <a:pPr/>
              <a:t>‹#›</a:t>
            </a:fld>
            <a:endParaRPr lang="en-US" dirty="0"/>
          </a:p>
        </p:txBody>
      </p:sp>
    </p:spTree>
    <p:extLst>
      <p:ext uri="{BB962C8B-B14F-4D97-AF65-F5344CB8AC3E}">
        <p14:creationId xmlns:p14="http://schemas.microsoft.com/office/powerpoint/2010/main" val="874011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5" name="Rectangle 4"/>
          <p:cNvSpPr/>
          <p:nvPr userDrawn="1"/>
        </p:nvSpPr>
        <p:spPr>
          <a:xfrm>
            <a:off x="0" y="0"/>
            <a:ext cx="24387048" cy="13716000"/>
          </a:xfrm>
          <a:prstGeom prst="rect">
            <a:avLst/>
          </a:prstGeom>
          <a:solidFill>
            <a:srgbClr val="F2E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sz="quarter" idx="15" hasCustomPrompt="1"/>
          </p:nvPr>
        </p:nvSpPr>
        <p:spPr>
          <a:xfrm>
            <a:off x="6272822" y="8407321"/>
            <a:ext cx="11841480" cy="1481328"/>
          </a:xfrm>
          <a:noFill/>
        </p:spPr>
        <p:txBody>
          <a:bodyPr>
            <a:normAutofit/>
          </a:bodyPr>
          <a:lstStyle>
            <a:lvl1pPr marL="0" indent="0" algn="ctr">
              <a:lnSpc>
                <a:spcPct val="150000"/>
              </a:lnSpc>
              <a:buClr>
                <a:srgbClr val="372173"/>
              </a:buClr>
              <a:buFont typeface="+mj-lt"/>
              <a:buNone/>
              <a:defRPr sz="2000" b="0">
                <a:solidFill>
                  <a:schemeClr val="tx1">
                    <a:lumMod val="95000"/>
                    <a:lumOff val="5000"/>
                  </a:schemeClr>
                </a:solidFill>
              </a:defRPr>
            </a:lvl1pPr>
          </a:lstStyle>
          <a:p>
            <a:pPr lvl="0"/>
            <a:r>
              <a:rPr lang="en-US" dirty="0"/>
              <a:t>Click to edit master text style</a:t>
            </a:r>
          </a:p>
        </p:txBody>
      </p:sp>
      <p:sp>
        <p:nvSpPr>
          <p:cNvPr id="8" name="Text Placeholder 2"/>
          <p:cNvSpPr>
            <a:spLocks noGrp="1"/>
          </p:cNvSpPr>
          <p:nvPr>
            <p:ph type="body" sz="quarter" idx="13"/>
          </p:nvPr>
        </p:nvSpPr>
        <p:spPr>
          <a:xfrm>
            <a:off x="8017122" y="2702965"/>
            <a:ext cx="8352868" cy="2633472"/>
          </a:xfrm>
        </p:spPr>
        <p:txBody>
          <a:bodyPr>
            <a:noAutofit/>
          </a:bodyPr>
          <a:lstStyle>
            <a:lvl1pPr marL="0" indent="0" algn="ctr">
              <a:lnSpc>
                <a:spcPct val="150000"/>
              </a:lnSpc>
              <a:buNone/>
              <a:defRPr sz="12000" b="0">
                <a:solidFill>
                  <a:srgbClr val="372173"/>
                </a:solidFill>
                <a:latin typeface="+mj-lt"/>
              </a:defRPr>
            </a:lvl1pPr>
          </a:lstStyle>
          <a:p>
            <a:pPr lvl="0"/>
            <a:r>
              <a:rPr lang="en-US" dirty="0"/>
              <a:t>Click to edit</a:t>
            </a:r>
          </a:p>
        </p:txBody>
      </p:sp>
      <p:sp>
        <p:nvSpPr>
          <p:cNvPr id="9" name="Slide Number Placeholder 5"/>
          <p:cNvSpPr>
            <a:spLocks noGrp="1"/>
          </p:cNvSpPr>
          <p:nvPr>
            <p:ph type="sldNum" sz="quarter" idx="12"/>
          </p:nvPr>
        </p:nvSpPr>
        <p:spPr>
          <a:xfrm>
            <a:off x="23308533" y="12751816"/>
            <a:ext cx="649224" cy="557784"/>
          </a:xfrm>
          <a:prstGeom prst="rect">
            <a:avLst/>
          </a:prstGeom>
        </p:spPr>
        <p:txBody>
          <a:bodyPr/>
          <a:lstStyle>
            <a:lvl1pPr algn="r">
              <a:lnSpc>
                <a:spcPct val="100000"/>
              </a:lnSpc>
              <a:defRPr sz="3000" b="1">
                <a:solidFill>
                  <a:srgbClr val="F9C018"/>
                </a:solidFill>
                <a:latin typeface="Oxygen" panose="02000503000000000000" pitchFamily="2" charset="0"/>
              </a:defRPr>
            </a:lvl1pPr>
          </a:lstStyle>
          <a:p>
            <a:fld id="{1560DED4-AA11-4270-8C72-6FA89DA8E48A}" type="slidenum">
              <a:rPr lang="en-US" smtClean="0"/>
              <a:pPr/>
              <a:t>‹#›</a:t>
            </a:fld>
            <a:endParaRPr lang="en-US" dirty="0"/>
          </a:p>
        </p:txBody>
      </p:sp>
      <p:sp>
        <p:nvSpPr>
          <p:cNvPr id="10" name="Text Placeholder 2"/>
          <p:cNvSpPr>
            <a:spLocks noGrp="1"/>
          </p:cNvSpPr>
          <p:nvPr>
            <p:ph type="body" sz="quarter" idx="14" hasCustomPrompt="1"/>
          </p:nvPr>
        </p:nvSpPr>
        <p:spPr>
          <a:xfrm>
            <a:off x="7621587" y="7533865"/>
            <a:ext cx="9144000" cy="557784"/>
          </a:xfrm>
          <a:noFill/>
        </p:spPr>
        <p:txBody>
          <a:bodyPr>
            <a:normAutofit/>
          </a:bodyPr>
          <a:lstStyle>
            <a:lvl1pPr marL="0" indent="0" algn="ctr">
              <a:lnSpc>
                <a:spcPct val="100000"/>
              </a:lnSpc>
              <a:buNone/>
              <a:defRPr sz="3000" b="1">
                <a:solidFill>
                  <a:schemeClr val="tx1">
                    <a:lumMod val="95000"/>
                    <a:lumOff val="5000"/>
                  </a:schemeClr>
                </a:solidFill>
              </a:defRPr>
            </a:lvl1pPr>
          </a:lstStyle>
          <a:p>
            <a:pPr lvl="0"/>
            <a:r>
              <a:rPr lang="en-US" dirty="0"/>
              <a:t>Click to edit master text style</a:t>
            </a:r>
          </a:p>
        </p:txBody>
      </p:sp>
    </p:spTree>
    <p:extLst>
      <p:ext uri="{BB962C8B-B14F-4D97-AF65-F5344CB8AC3E}">
        <p14:creationId xmlns:p14="http://schemas.microsoft.com/office/powerpoint/2010/main" val="359228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Rectangle 4"/>
          <p:cNvSpPr/>
          <p:nvPr userDrawn="1"/>
        </p:nvSpPr>
        <p:spPr>
          <a:xfrm>
            <a:off x="0" y="0"/>
            <a:ext cx="24387048" cy="13716000"/>
          </a:xfrm>
          <a:prstGeom prst="rect">
            <a:avLst/>
          </a:prstGeom>
          <a:solidFill>
            <a:srgbClr val="F2E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3" hasCustomPrompt="1"/>
          </p:nvPr>
        </p:nvSpPr>
        <p:spPr>
          <a:xfrm>
            <a:off x="2439988" y="1698382"/>
            <a:ext cx="9866376" cy="4251960"/>
          </a:xfrm>
        </p:spPr>
        <p:txBody>
          <a:bodyPr>
            <a:noAutofit/>
          </a:bodyPr>
          <a:lstStyle>
            <a:lvl1pPr marL="0" indent="0">
              <a:lnSpc>
                <a:spcPct val="150000"/>
              </a:lnSpc>
              <a:buNone/>
              <a:defRPr sz="6000" b="1">
                <a:solidFill>
                  <a:srgbClr val="372173"/>
                </a:solidFill>
                <a:latin typeface="+mj-lt"/>
              </a:defRPr>
            </a:lvl1pPr>
          </a:lstStyle>
          <a:p>
            <a:pPr lvl="0"/>
            <a:r>
              <a:rPr lang="en-US" dirty="0"/>
              <a:t>Click to edit master text style</a:t>
            </a:r>
          </a:p>
        </p:txBody>
      </p:sp>
      <p:sp>
        <p:nvSpPr>
          <p:cNvPr id="8" name="Text Placeholder 2"/>
          <p:cNvSpPr>
            <a:spLocks noGrp="1"/>
          </p:cNvSpPr>
          <p:nvPr>
            <p:ph type="body" sz="quarter" idx="14" hasCustomPrompt="1"/>
          </p:nvPr>
        </p:nvSpPr>
        <p:spPr>
          <a:xfrm>
            <a:off x="2618405" y="6654764"/>
            <a:ext cx="4434840" cy="557784"/>
          </a:xfrm>
          <a:solidFill>
            <a:srgbClr val="F9C018"/>
          </a:solidFill>
        </p:spPr>
        <p:txBody>
          <a:bodyPr>
            <a:normAutofit/>
          </a:bodyPr>
          <a:lstStyle>
            <a:lvl1pPr marL="0" indent="0">
              <a:lnSpc>
                <a:spcPct val="100000"/>
              </a:lnSpc>
              <a:buNone/>
              <a:defRPr sz="3000" b="1">
                <a:solidFill>
                  <a:schemeClr val="tx1">
                    <a:lumMod val="95000"/>
                    <a:lumOff val="5000"/>
                  </a:schemeClr>
                </a:solidFill>
              </a:defRPr>
            </a:lvl1pPr>
          </a:lstStyle>
          <a:p>
            <a:pPr lvl="0"/>
            <a:r>
              <a:rPr lang="en-US" dirty="0"/>
              <a:t>Click to edit text</a:t>
            </a:r>
          </a:p>
        </p:txBody>
      </p:sp>
      <p:sp>
        <p:nvSpPr>
          <p:cNvPr id="9" name="Slide Number Placeholder 5"/>
          <p:cNvSpPr>
            <a:spLocks noGrp="1"/>
          </p:cNvSpPr>
          <p:nvPr>
            <p:ph type="sldNum" sz="quarter" idx="12"/>
          </p:nvPr>
        </p:nvSpPr>
        <p:spPr>
          <a:xfrm>
            <a:off x="23308533" y="12751816"/>
            <a:ext cx="649224" cy="557784"/>
          </a:xfrm>
          <a:prstGeom prst="rect">
            <a:avLst/>
          </a:prstGeom>
        </p:spPr>
        <p:txBody>
          <a:bodyPr/>
          <a:lstStyle>
            <a:lvl1pPr algn="r">
              <a:lnSpc>
                <a:spcPct val="100000"/>
              </a:lnSpc>
              <a:defRPr sz="3000" b="1">
                <a:solidFill>
                  <a:srgbClr val="F9C018"/>
                </a:solidFill>
                <a:latin typeface="Oxygen" panose="02000503000000000000" pitchFamily="2" charset="0"/>
              </a:defRPr>
            </a:lvl1pPr>
          </a:lstStyle>
          <a:p>
            <a:fld id="{1560DED4-AA11-4270-8C72-6FA89DA8E48A}" type="slidenum">
              <a:rPr lang="en-US" smtClean="0"/>
              <a:pPr/>
              <a:t>‹#›</a:t>
            </a:fld>
            <a:endParaRPr lang="en-US" dirty="0"/>
          </a:p>
        </p:txBody>
      </p:sp>
    </p:spTree>
    <p:extLst>
      <p:ext uri="{BB962C8B-B14F-4D97-AF65-F5344CB8AC3E}">
        <p14:creationId xmlns:p14="http://schemas.microsoft.com/office/powerpoint/2010/main" val="2666944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5" name="Rectangle 4"/>
          <p:cNvSpPr/>
          <p:nvPr userDrawn="1"/>
        </p:nvSpPr>
        <p:spPr>
          <a:xfrm>
            <a:off x="0" y="0"/>
            <a:ext cx="24387048" cy="13716000"/>
          </a:xfrm>
          <a:prstGeom prst="rect">
            <a:avLst/>
          </a:prstGeom>
          <a:solidFill>
            <a:srgbClr val="F2E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23308533" y="12751816"/>
            <a:ext cx="649224" cy="557784"/>
          </a:xfrm>
          <a:prstGeom prst="rect">
            <a:avLst/>
          </a:prstGeom>
        </p:spPr>
        <p:txBody>
          <a:bodyPr/>
          <a:lstStyle>
            <a:lvl1pPr algn="r">
              <a:lnSpc>
                <a:spcPct val="100000"/>
              </a:lnSpc>
              <a:defRPr sz="3000" b="1">
                <a:solidFill>
                  <a:srgbClr val="F9C018"/>
                </a:solidFill>
                <a:latin typeface="Oxygen" panose="02000503000000000000" pitchFamily="2" charset="0"/>
              </a:defRPr>
            </a:lvl1pPr>
          </a:lstStyle>
          <a:p>
            <a:fld id="{1560DED4-AA11-4270-8C72-6FA89DA8E48A}" type="slidenum">
              <a:rPr lang="en-US" smtClean="0"/>
              <a:pPr/>
              <a:t>‹#›</a:t>
            </a:fld>
            <a:endParaRPr lang="en-US" dirty="0"/>
          </a:p>
        </p:txBody>
      </p:sp>
      <p:sp>
        <p:nvSpPr>
          <p:cNvPr id="21" name="Text Placeholder 2"/>
          <p:cNvSpPr>
            <a:spLocks noGrp="1"/>
          </p:cNvSpPr>
          <p:nvPr>
            <p:ph type="body" sz="quarter" idx="15" hasCustomPrompt="1"/>
          </p:nvPr>
        </p:nvSpPr>
        <p:spPr>
          <a:xfrm>
            <a:off x="3513030" y="7461034"/>
            <a:ext cx="4462272" cy="1417320"/>
          </a:xfrm>
          <a:noFill/>
        </p:spPr>
        <p:txBody>
          <a:bodyPr>
            <a:normAutofit/>
          </a:bodyPr>
          <a:lstStyle>
            <a:lvl1pPr marL="0" indent="0" algn="l">
              <a:lnSpc>
                <a:spcPct val="150000"/>
              </a:lnSpc>
              <a:buClr>
                <a:srgbClr val="372173"/>
              </a:buClr>
              <a:buFont typeface="+mj-lt"/>
              <a:buNone/>
              <a:defRPr sz="2000" b="0">
                <a:solidFill>
                  <a:schemeClr val="tx1">
                    <a:lumMod val="65000"/>
                    <a:lumOff val="35000"/>
                  </a:schemeClr>
                </a:solidFill>
              </a:defRPr>
            </a:lvl1pPr>
          </a:lstStyle>
          <a:p>
            <a:pPr lvl="0"/>
            <a:r>
              <a:rPr lang="en-US" dirty="0"/>
              <a:t>Click to edit master text style</a:t>
            </a:r>
          </a:p>
        </p:txBody>
      </p:sp>
      <p:sp>
        <p:nvSpPr>
          <p:cNvPr id="22" name="Text Placeholder 2"/>
          <p:cNvSpPr>
            <a:spLocks noGrp="1"/>
          </p:cNvSpPr>
          <p:nvPr>
            <p:ph type="body" sz="quarter" idx="13" hasCustomPrompt="1"/>
          </p:nvPr>
        </p:nvSpPr>
        <p:spPr>
          <a:xfrm>
            <a:off x="1517825" y="7010251"/>
            <a:ext cx="1609344" cy="1490472"/>
          </a:xfrm>
        </p:spPr>
        <p:txBody>
          <a:bodyPr>
            <a:noAutofit/>
          </a:bodyPr>
          <a:lstStyle>
            <a:lvl1pPr marL="0" indent="0" algn="ctr">
              <a:lnSpc>
                <a:spcPct val="150000"/>
              </a:lnSpc>
              <a:buNone/>
              <a:defRPr sz="6000" b="0">
                <a:solidFill>
                  <a:srgbClr val="372173"/>
                </a:solidFill>
                <a:latin typeface="+mj-lt"/>
              </a:defRPr>
            </a:lvl1pPr>
          </a:lstStyle>
          <a:p>
            <a:pPr lvl="0"/>
            <a:r>
              <a:rPr lang="en-US" dirty="0"/>
              <a:t>00</a:t>
            </a:r>
          </a:p>
        </p:txBody>
      </p:sp>
      <p:sp>
        <p:nvSpPr>
          <p:cNvPr id="23" name="Text Placeholder 2"/>
          <p:cNvSpPr>
            <a:spLocks noGrp="1"/>
          </p:cNvSpPr>
          <p:nvPr>
            <p:ph type="body" sz="quarter" idx="14" hasCustomPrompt="1"/>
          </p:nvPr>
        </p:nvSpPr>
        <p:spPr>
          <a:xfrm>
            <a:off x="3513029" y="6901207"/>
            <a:ext cx="4434840" cy="557784"/>
          </a:xfrm>
          <a:noFill/>
        </p:spPr>
        <p:txBody>
          <a:bodyPr>
            <a:normAutofit/>
          </a:bodyPr>
          <a:lstStyle>
            <a:lvl1pPr marL="0" indent="0" algn="l">
              <a:lnSpc>
                <a:spcPct val="100000"/>
              </a:lnSpc>
              <a:buNone/>
              <a:defRPr sz="3000" b="1">
                <a:solidFill>
                  <a:schemeClr val="tx1">
                    <a:lumMod val="95000"/>
                    <a:lumOff val="5000"/>
                  </a:schemeClr>
                </a:solidFill>
              </a:defRPr>
            </a:lvl1pPr>
          </a:lstStyle>
          <a:p>
            <a:pPr lvl="0"/>
            <a:r>
              <a:rPr lang="en-US" dirty="0"/>
              <a:t>Click to edit text</a:t>
            </a:r>
          </a:p>
        </p:txBody>
      </p:sp>
      <p:sp>
        <p:nvSpPr>
          <p:cNvPr id="24" name="Text Placeholder 2"/>
          <p:cNvSpPr>
            <a:spLocks noGrp="1"/>
          </p:cNvSpPr>
          <p:nvPr>
            <p:ph type="body" sz="quarter" idx="16" hasCustomPrompt="1"/>
          </p:nvPr>
        </p:nvSpPr>
        <p:spPr>
          <a:xfrm>
            <a:off x="11076338" y="6901207"/>
            <a:ext cx="4434840" cy="557784"/>
          </a:xfrm>
          <a:noFill/>
        </p:spPr>
        <p:txBody>
          <a:bodyPr>
            <a:normAutofit/>
          </a:bodyPr>
          <a:lstStyle>
            <a:lvl1pPr marL="0" indent="0" algn="l">
              <a:lnSpc>
                <a:spcPct val="100000"/>
              </a:lnSpc>
              <a:buNone/>
              <a:defRPr sz="3000" b="1">
                <a:solidFill>
                  <a:schemeClr val="tx1">
                    <a:lumMod val="95000"/>
                    <a:lumOff val="5000"/>
                  </a:schemeClr>
                </a:solidFill>
              </a:defRPr>
            </a:lvl1pPr>
          </a:lstStyle>
          <a:p>
            <a:pPr lvl="0"/>
            <a:r>
              <a:rPr lang="en-US" dirty="0"/>
              <a:t>Click to edit text</a:t>
            </a:r>
          </a:p>
        </p:txBody>
      </p:sp>
      <p:sp>
        <p:nvSpPr>
          <p:cNvPr id="25" name="Text Placeholder 2"/>
          <p:cNvSpPr>
            <a:spLocks noGrp="1"/>
          </p:cNvSpPr>
          <p:nvPr>
            <p:ph type="body" sz="quarter" idx="17" hasCustomPrompt="1"/>
          </p:nvPr>
        </p:nvSpPr>
        <p:spPr>
          <a:xfrm>
            <a:off x="3513029" y="2082189"/>
            <a:ext cx="4434840" cy="557784"/>
          </a:xfrm>
          <a:noFill/>
        </p:spPr>
        <p:txBody>
          <a:bodyPr>
            <a:normAutofit/>
          </a:bodyPr>
          <a:lstStyle>
            <a:lvl1pPr marL="0" indent="0" algn="l">
              <a:lnSpc>
                <a:spcPct val="100000"/>
              </a:lnSpc>
              <a:buNone/>
              <a:defRPr sz="3000" b="1">
                <a:solidFill>
                  <a:schemeClr val="tx1">
                    <a:lumMod val="95000"/>
                    <a:lumOff val="5000"/>
                  </a:schemeClr>
                </a:solidFill>
              </a:defRPr>
            </a:lvl1pPr>
          </a:lstStyle>
          <a:p>
            <a:pPr lvl="0"/>
            <a:r>
              <a:rPr lang="en-US" dirty="0"/>
              <a:t>Click to edit text</a:t>
            </a:r>
          </a:p>
        </p:txBody>
      </p:sp>
      <p:sp>
        <p:nvSpPr>
          <p:cNvPr id="26" name="Text Placeholder 2"/>
          <p:cNvSpPr>
            <a:spLocks noGrp="1"/>
          </p:cNvSpPr>
          <p:nvPr>
            <p:ph type="body" sz="quarter" idx="18" hasCustomPrompt="1"/>
          </p:nvPr>
        </p:nvSpPr>
        <p:spPr>
          <a:xfrm>
            <a:off x="11076338" y="2082189"/>
            <a:ext cx="4434840" cy="557784"/>
          </a:xfrm>
          <a:noFill/>
        </p:spPr>
        <p:txBody>
          <a:bodyPr>
            <a:normAutofit/>
          </a:bodyPr>
          <a:lstStyle>
            <a:lvl1pPr marL="0" indent="0" algn="l">
              <a:lnSpc>
                <a:spcPct val="100000"/>
              </a:lnSpc>
              <a:buNone/>
              <a:defRPr sz="3000" b="1">
                <a:solidFill>
                  <a:schemeClr val="tx1">
                    <a:lumMod val="95000"/>
                    <a:lumOff val="5000"/>
                  </a:schemeClr>
                </a:solidFill>
              </a:defRPr>
            </a:lvl1pPr>
          </a:lstStyle>
          <a:p>
            <a:pPr lvl="0"/>
            <a:r>
              <a:rPr lang="en-US" dirty="0"/>
              <a:t>Click to edit text</a:t>
            </a:r>
          </a:p>
        </p:txBody>
      </p:sp>
      <p:sp>
        <p:nvSpPr>
          <p:cNvPr id="27" name="Text Placeholder 2"/>
          <p:cNvSpPr>
            <a:spLocks noGrp="1"/>
          </p:cNvSpPr>
          <p:nvPr>
            <p:ph type="body" sz="quarter" idx="19" hasCustomPrompt="1"/>
          </p:nvPr>
        </p:nvSpPr>
        <p:spPr>
          <a:xfrm>
            <a:off x="11076339" y="7461034"/>
            <a:ext cx="4462272" cy="1417320"/>
          </a:xfrm>
          <a:noFill/>
        </p:spPr>
        <p:txBody>
          <a:bodyPr>
            <a:normAutofit/>
          </a:bodyPr>
          <a:lstStyle>
            <a:lvl1pPr marL="0" indent="0" algn="l">
              <a:lnSpc>
                <a:spcPct val="150000"/>
              </a:lnSpc>
              <a:buClr>
                <a:srgbClr val="372173"/>
              </a:buClr>
              <a:buFont typeface="+mj-lt"/>
              <a:buNone/>
              <a:defRPr sz="2000" b="0">
                <a:solidFill>
                  <a:schemeClr val="tx1">
                    <a:lumMod val="65000"/>
                    <a:lumOff val="35000"/>
                  </a:schemeClr>
                </a:solidFill>
              </a:defRPr>
            </a:lvl1pPr>
          </a:lstStyle>
          <a:p>
            <a:pPr lvl="0"/>
            <a:r>
              <a:rPr lang="en-US" dirty="0"/>
              <a:t>Click to edit master text style</a:t>
            </a:r>
          </a:p>
        </p:txBody>
      </p:sp>
      <p:sp>
        <p:nvSpPr>
          <p:cNvPr id="28" name="Text Placeholder 2"/>
          <p:cNvSpPr>
            <a:spLocks noGrp="1"/>
          </p:cNvSpPr>
          <p:nvPr>
            <p:ph type="body" sz="quarter" idx="20" hasCustomPrompt="1"/>
          </p:nvPr>
        </p:nvSpPr>
        <p:spPr>
          <a:xfrm>
            <a:off x="3513030" y="2642016"/>
            <a:ext cx="4462272" cy="1417320"/>
          </a:xfrm>
          <a:noFill/>
        </p:spPr>
        <p:txBody>
          <a:bodyPr>
            <a:normAutofit/>
          </a:bodyPr>
          <a:lstStyle>
            <a:lvl1pPr marL="0" indent="0" algn="l">
              <a:lnSpc>
                <a:spcPct val="150000"/>
              </a:lnSpc>
              <a:buClr>
                <a:srgbClr val="372173"/>
              </a:buClr>
              <a:buFont typeface="+mj-lt"/>
              <a:buNone/>
              <a:defRPr sz="2000" b="0">
                <a:solidFill>
                  <a:schemeClr val="tx1">
                    <a:lumMod val="65000"/>
                    <a:lumOff val="35000"/>
                  </a:schemeClr>
                </a:solidFill>
              </a:defRPr>
            </a:lvl1pPr>
          </a:lstStyle>
          <a:p>
            <a:pPr lvl="0"/>
            <a:r>
              <a:rPr lang="en-US" dirty="0"/>
              <a:t>Click to edit master text style</a:t>
            </a:r>
          </a:p>
        </p:txBody>
      </p:sp>
      <p:sp>
        <p:nvSpPr>
          <p:cNvPr id="29" name="Text Placeholder 2"/>
          <p:cNvSpPr>
            <a:spLocks noGrp="1"/>
          </p:cNvSpPr>
          <p:nvPr>
            <p:ph type="body" sz="quarter" idx="21" hasCustomPrompt="1"/>
          </p:nvPr>
        </p:nvSpPr>
        <p:spPr>
          <a:xfrm>
            <a:off x="11076339" y="2642016"/>
            <a:ext cx="4462272" cy="1417320"/>
          </a:xfrm>
          <a:noFill/>
        </p:spPr>
        <p:txBody>
          <a:bodyPr>
            <a:normAutofit/>
          </a:bodyPr>
          <a:lstStyle>
            <a:lvl1pPr marL="0" indent="0" algn="l">
              <a:lnSpc>
                <a:spcPct val="150000"/>
              </a:lnSpc>
              <a:buClr>
                <a:srgbClr val="372173"/>
              </a:buClr>
              <a:buFont typeface="+mj-lt"/>
              <a:buNone/>
              <a:defRPr sz="2000" b="0">
                <a:solidFill>
                  <a:schemeClr val="tx1">
                    <a:lumMod val="65000"/>
                    <a:lumOff val="35000"/>
                  </a:schemeClr>
                </a:solidFill>
              </a:defRPr>
            </a:lvl1pPr>
          </a:lstStyle>
          <a:p>
            <a:pPr lvl="0"/>
            <a:r>
              <a:rPr lang="en-US" dirty="0"/>
              <a:t>Click to edit master text style</a:t>
            </a:r>
          </a:p>
        </p:txBody>
      </p:sp>
      <p:sp>
        <p:nvSpPr>
          <p:cNvPr id="30" name="Text Placeholder 2"/>
          <p:cNvSpPr>
            <a:spLocks noGrp="1"/>
          </p:cNvSpPr>
          <p:nvPr>
            <p:ph type="body" sz="quarter" idx="22" hasCustomPrompt="1"/>
          </p:nvPr>
        </p:nvSpPr>
        <p:spPr>
          <a:xfrm>
            <a:off x="9081134" y="7010251"/>
            <a:ext cx="1609344" cy="1490472"/>
          </a:xfrm>
        </p:spPr>
        <p:txBody>
          <a:bodyPr>
            <a:noAutofit/>
          </a:bodyPr>
          <a:lstStyle>
            <a:lvl1pPr marL="0" indent="0" algn="ctr">
              <a:lnSpc>
                <a:spcPct val="150000"/>
              </a:lnSpc>
              <a:buNone/>
              <a:defRPr sz="6000" b="0">
                <a:solidFill>
                  <a:srgbClr val="372173"/>
                </a:solidFill>
                <a:latin typeface="+mj-lt"/>
              </a:defRPr>
            </a:lvl1pPr>
          </a:lstStyle>
          <a:p>
            <a:pPr lvl="0"/>
            <a:r>
              <a:rPr lang="en-US" dirty="0"/>
              <a:t>00</a:t>
            </a:r>
          </a:p>
        </p:txBody>
      </p:sp>
      <p:sp>
        <p:nvSpPr>
          <p:cNvPr id="31" name="Text Placeholder 2"/>
          <p:cNvSpPr>
            <a:spLocks noGrp="1"/>
          </p:cNvSpPr>
          <p:nvPr>
            <p:ph type="body" sz="quarter" idx="23" hasCustomPrompt="1"/>
          </p:nvPr>
        </p:nvSpPr>
        <p:spPr>
          <a:xfrm>
            <a:off x="1517825" y="2191233"/>
            <a:ext cx="1609344" cy="1490472"/>
          </a:xfrm>
        </p:spPr>
        <p:txBody>
          <a:bodyPr>
            <a:noAutofit/>
          </a:bodyPr>
          <a:lstStyle>
            <a:lvl1pPr marL="0" indent="0" algn="ctr">
              <a:lnSpc>
                <a:spcPct val="150000"/>
              </a:lnSpc>
              <a:buNone/>
              <a:defRPr sz="6000" b="0">
                <a:solidFill>
                  <a:srgbClr val="372173"/>
                </a:solidFill>
                <a:latin typeface="+mj-lt"/>
              </a:defRPr>
            </a:lvl1pPr>
          </a:lstStyle>
          <a:p>
            <a:pPr lvl="0"/>
            <a:r>
              <a:rPr lang="en-US" dirty="0"/>
              <a:t>00</a:t>
            </a:r>
          </a:p>
        </p:txBody>
      </p:sp>
      <p:sp>
        <p:nvSpPr>
          <p:cNvPr id="32" name="Text Placeholder 2"/>
          <p:cNvSpPr>
            <a:spLocks noGrp="1"/>
          </p:cNvSpPr>
          <p:nvPr>
            <p:ph type="body" sz="quarter" idx="24" hasCustomPrompt="1"/>
          </p:nvPr>
        </p:nvSpPr>
        <p:spPr>
          <a:xfrm>
            <a:off x="9081134" y="2191233"/>
            <a:ext cx="1609344" cy="1490472"/>
          </a:xfrm>
        </p:spPr>
        <p:txBody>
          <a:bodyPr>
            <a:noAutofit/>
          </a:bodyPr>
          <a:lstStyle>
            <a:lvl1pPr marL="0" indent="0" algn="ctr">
              <a:lnSpc>
                <a:spcPct val="150000"/>
              </a:lnSpc>
              <a:buNone/>
              <a:defRPr sz="6000" b="0">
                <a:solidFill>
                  <a:srgbClr val="372173"/>
                </a:solidFill>
                <a:latin typeface="+mj-lt"/>
              </a:defRPr>
            </a:lvl1pPr>
          </a:lstStyle>
          <a:p>
            <a:pPr lvl="0"/>
            <a:r>
              <a:rPr lang="en-US" dirty="0"/>
              <a:t>00</a:t>
            </a:r>
          </a:p>
        </p:txBody>
      </p:sp>
    </p:spTree>
    <p:extLst>
      <p:ext uri="{BB962C8B-B14F-4D97-AF65-F5344CB8AC3E}">
        <p14:creationId xmlns:p14="http://schemas.microsoft.com/office/powerpoint/2010/main" val="2433958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Rectangle 4"/>
          <p:cNvSpPr/>
          <p:nvPr userDrawn="1"/>
        </p:nvSpPr>
        <p:spPr>
          <a:xfrm>
            <a:off x="0" y="0"/>
            <a:ext cx="24387048" cy="13716000"/>
          </a:xfrm>
          <a:prstGeom prst="rect">
            <a:avLst/>
          </a:prstGeom>
          <a:solidFill>
            <a:srgbClr val="F2E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23308533" y="12751816"/>
            <a:ext cx="649224" cy="557784"/>
          </a:xfrm>
          <a:prstGeom prst="rect">
            <a:avLst/>
          </a:prstGeom>
        </p:spPr>
        <p:txBody>
          <a:bodyPr/>
          <a:lstStyle>
            <a:lvl1pPr algn="r">
              <a:lnSpc>
                <a:spcPct val="100000"/>
              </a:lnSpc>
              <a:defRPr sz="3000" b="1">
                <a:solidFill>
                  <a:srgbClr val="F9C018"/>
                </a:solidFill>
                <a:latin typeface="Oxygen" panose="02000503000000000000" pitchFamily="2" charset="0"/>
              </a:defRPr>
            </a:lvl1pPr>
          </a:lstStyle>
          <a:p>
            <a:fld id="{1560DED4-AA11-4270-8C72-6FA89DA8E48A}" type="slidenum">
              <a:rPr lang="en-US" smtClean="0"/>
              <a:pPr/>
              <a:t>‹#›</a:t>
            </a:fld>
            <a:endParaRPr lang="en-US" dirty="0"/>
          </a:p>
        </p:txBody>
      </p:sp>
      <p:sp>
        <p:nvSpPr>
          <p:cNvPr id="10" name="Text Placeholder 2"/>
          <p:cNvSpPr>
            <a:spLocks noGrp="1"/>
          </p:cNvSpPr>
          <p:nvPr>
            <p:ph type="body" sz="quarter" idx="13" hasCustomPrompt="1"/>
          </p:nvPr>
        </p:nvSpPr>
        <p:spPr>
          <a:xfrm>
            <a:off x="2485617" y="1770381"/>
            <a:ext cx="7616952" cy="1362456"/>
          </a:xfrm>
        </p:spPr>
        <p:txBody>
          <a:bodyPr>
            <a:noAutofit/>
          </a:bodyPr>
          <a:lstStyle>
            <a:lvl1pPr marL="0" indent="0">
              <a:lnSpc>
                <a:spcPct val="150000"/>
              </a:lnSpc>
              <a:buNone/>
              <a:defRPr sz="6000" b="1">
                <a:solidFill>
                  <a:srgbClr val="372173"/>
                </a:solidFill>
                <a:latin typeface="+mj-lt"/>
              </a:defRPr>
            </a:lvl1pPr>
          </a:lstStyle>
          <a:p>
            <a:pPr lvl="0"/>
            <a:r>
              <a:rPr lang="en-US" dirty="0"/>
              <a:t>Click to edit text</a:t>
            </a:r>
          </a:p>
        </p:txBody>
      </p:sp>
      <p:sp>
        <p:nvSpPr>
          <p:cNvPr id="11" name="Text Placeholder 2"/>
          <p:cNvSpPr>
            <a:spLocks noGrp="1"/>
          </p:cNvSpPr>
          <p:nvPr>
            <p:ph type="body" sz="quarter" idx="14" hasCustomPrompt="1"/>
          </p:nvPr>
        </p:nvSpPr>
        <p:spPr>
          <a:xfrm>
            <a:off x="3645255" y="5382013"/>
            <a:ext cx="6995160" cy="3785616"/>
          </a:xfrm>
          <a:noFill/>
        </p:spPr>
        <p:txBody>
          <a:bodyPr>
            <a:normAutofit/>
          </a:bodyPr>
          <a:lstStyle>
            <a:lvl1pPr marL="0" indent="0">
              <a:lnSpc>
                <a:spcPct val="200000"/>
              </a:lnSpc>
              <a:buNone/>
              <a:defRPr sz="3000" b="1">
                <a:solidFill>
                  <a:schemeClr val="tx1">
                    <a:lumMod val="95000"/>
                    <a:lumOff val="5000"/>
                  </a:schemeClr>
                </a:solidFill>
              </a:defRPr>
            </a:lvl1pPr>
          </a:lstStyle>
          <a:p>
            <a:pPr lvl="0"/>
            <a:r>
              <a:rPr lang="en-US" dirty="0"/>
              <a:t>Click to edit master text style</a:t>
            </a:r>
          </a:p>
        </p:txBody>
      </p:sp>
      <p:sp>
        <p:nvSpPr>
          <p:cNvPr id="12" name="Text Placeholder 2"/>
          <p:cNvSpPr>
            <a:spLocks noGrp="1"/>
          </p:cNvSpPr>
          <p:nvPr>
            <p:ph type="body" sz="quarter" idx="20" hasCustomPrompt="1"/>
          </p:nvPr>
        </p:nvSpPr>
        <p:spPr>
          <a:xfrm>
            <a:off x="2540401" y="4310671"/>
            <a:ext cx="9317736" cy="493776"/>
          </a:xfrm>
          <a:noFill/>
        </p:spPr>
        <p:txBody>
          <a:bodyPr>
            <a:normAutofit/>
          </a:bodyPr>
          <a:lstStyle>
            <a:lvl1pPr marL="0" indent="0" algn="l">
              <a:lnSpc>
                <a:spcPct val="150000"/>
              </a:lnSpc>
              <a:buClr>
                <a:srgbClr val="372173"/>
              </a:buClr>
              <a:buFont typeface="+mj-lt"/>
              <a:buNone/>
              <a:defRPr sz="2000" b="0">
                <a:solidFill>
                  <a:schemeClr val="tx1">
                    <a:lumMod val="65000"/>
                    <a:lumOff val="35000"/>
                  </a:schemeClr>
                </a:solidFill>
              </a:defRPr>
            </a:lvl1pPr>
          </a:lstStyle>
          <a:p>
            <a:pPr lvl="0"/>
            <a:r>
              <a:rPr lang="en-US" dirty="0"/>
              <a:t>Click to edit master text style</a:t>
            </a:r>
          </a:p>
        </p:txBody>
      </p:sp>
      <p:sp>
        <p:nvSpPr>
          <p:cNvPr id="13" name="Text Placeholder 2"/>
          <p:cNvSpPr>
            <a:spLocks noGrp="1"/>
          </p:cNvSpPr>
          <p:nvPr>
            <p:ph type="body" sz="quarter" idx="21" hasCustomPrompt="1"/>
          </p:nvPr>
        </p:nvSpPr>
        <p:spPr>
          <a:xfrm>
            <a:off x="2540401" y="9820809"/>
            <a:ext cx="9317736" cy="1014984"/>
          </a:xfrm>
          <a:noFill/>
        </p:spPr>
        <p:txBody>
          <a:bodyPr>
            <a:normAutofit/>
          </a:bodyPr>
          <a:lstStyle>
            <a:lvl1pPr marL="0" indent="0" algn="l">
              <a:lnSpc>
                <a:spcPct val="150000"/>
              </a:lnSpc>
              <a:buClr>
                <a:srgbClr val="372173"/>
              </a:buClr>
              <a:buFont typeface="+mj-lt"/>
              <a:buNone/>
              <a:defRPr sz="2000" b="0">
                <a:solidFill>
                  <a:schemeClr val="tx1">
                    <a:lumMod val="65000"/>
                    <a:lumOff val="35000"/>
                  </a:schemeClr>
                </a:solidFill>
              </a:defRPr>
            </a:lvl1pPr>
          </a:lstStyle>
          <a:p>
            <a:pPr lvl="0"/>
            <a:r>
              <a:rPr lang="en-US" dirty="0"/>
              <a:t>Click to edit master text style</a:t>
            </a:r>
          </a:p>
        </p:txBody>
      </p:sp>
    </p:spTree>
    <p:extLst>
      <p:ext uri="{BB962C8B-B14F-4D97-AF65-F5344CB8AC3E}">
        <p14:creationId xmlns:p14="http://schemas.microsoft.com/office/powerpoint/2010/main" val="3671114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4"/>
          <p:cNvSpPr/>
          <p:nvPr userDrawn="1"/>
        </p:nvSpPr>
        <p:spPr>
          <a:xfrm>
            <a:off x="0" y="0"/>
            <a:ext cx="24387048" cy="13716000"/>
          </a:xfrm>
          <a:prstGeom prst="rect">
            <a:avLst/>
          </a:prstGeom>
          <a:solidFill>
            <a:srgbClr val="F2E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sz="quarter" idx="14" hasCustomPrompt="1"/>
          </p:nvPr>
        </p:nvSpPr>
        <p:spPr>
          <a:xfrm>
            <a:off x="2594002" y="7444277"/>
            <a:ext cx="4434840" cy="557784"/>
          </a:xfrm>
          <a:solidFill>
            <a:srgbClr val="F9C018"/>
          </a:solidFill>
        </p:spPr>
        <p:txBody>
          <a:bodyPr>
            <a:normAutofit/>
          </a:bodyPr>
          <a:lstStyle>
            <a:lvl1pPr marL="0" indent="0">
              <a:lnSpc>
                <a:spcPct val="100000"/>
              </a:lnSpc>
              <a:buNone/>
              <a:defRPr sz="3000" b="1">
                <a:solidFill>
                  <a:schemeClr val="tx1">
                    <a:lumMod val="95000"/>
                    <a:lumOff val="5000"/>
                  </a:schemeClr>
                </a:solidFill>
              </a:defRPr>
            </a:lvl1pPr>
          </a:lstStyle>
          <a:p>
            <a:pPr lvl="0"/>
            <a:r>
              <a:rPr lang="en-US" dirty="0"/>
              <a:t>Click to edit text</a:t>
            </a:r>
          </a:p>
        </p:txBody>
      </p:sp>
      <p:sp>
        <p:nvSpPr>
          <p:cNvPr id="10" name="Text Placeholder 2"/>
          <p:cNvSpPr>
            <a:spLocks noGrp="1"/>
          </p:cNvSpPr>
          <p:nvPr>
            <p:ph type="body" sz="quarter" idx="13" hasCustomPrompt="1"/>
          </p:nvPr>
        </p:nvSpPr>
        <p:spPr>
          <a:xfrm>
            <a:off x="2415584" y="3959736"/>
            <a:ext cx="9774936" cy="2743200"/>
          </a:xfrm>
        </p:spPr>
        <p:txBody>
          <a:bodyPr>
            <a:noAutofit/>
          </a:bodyPr>
          <a:lstStyle>
            <a:lvl1pPr marL="0" indent="0">
              <a:lnSpc>
                <a:spcPct val="150000"/>
              </a:lnSpc>
              <a:buNone/>
              <a:defRPr sz="6000" b="1">
                <a:solidFill>
                  <a:srgbClr val="372173"/>
                </a:solidFill>
                <a:latin typeface="+mj-lt"/>
              </a:defRPr>
            </a:lvl1pPr>
          </a:lstStyle>
          <a:p>
            <a:pPr lvl="0"/>
            <a:r>
              <a:rPr lang="en-US" dirty="0"/>
              <a:t>Click to edit master text style</a:t>
            </a:r>
          </a:p>
        </p:txBody>
      </p:sp>
      <p:sp>
        <p:nvSpPr>
          <p:cNvPr id="7" name="Picture Placeholder 6"/>
          <p:cNvSpPr>
            <a:spLocks noGrp="1"/>
          </p:cNvSpPr>
          <p:nvPr>
            <p:ph type="pic" sz="quarter" idx="10"/>
          </p:nvPr>
        </p:nvSpPr>
        <p:spPr>
          <a:xfrm>
            <a:off x="13671394" y="0"/>
            <a:ext cx="9304494" cy="13716000"/>
          </a:xfrm>
          <a:custGeom>
            <a:avLst/>
            <a:gdLst>
              <a:gd name="connsiteX0" fmla="*/ 0 w 9304494"/>
              <a:gd name="connsiteY0" fmla="*/ 0 h 13716000"/>
              <a:gd name="connsiteX1" fmla="*/ 9304494 w 9304494"/>
              <a:gd name="connsiteY1" fmla="*/ 0 h 13716000"/>
              <a:gd name="connsiteX2" fmla="*/ 9304494 w 9304494"/>
              <a:gd name="connsiteY2" fmla="*/ 13716000 h 13716000"/>
              <a:gd name="connsiteX3" fmla="*/ 0 w 9304494"/>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9304494" h="13716000">
                <a:moveTo>
                  <a:pt x="0" y="0"/>
                </a:moveTo>
                <a:lnTo>
                  <a:pt x="9304494" y="0"/>
                </a:lnTo>
                <a:lnTo>
                  <a:pt x="9304494" y="13716000"/>
                </a:lnTo>
                <a:lnTo>
                  <a:pt x="0" y="13716000"/>
                </a:lnTo>
                <a:close/>
              </a:path>
            </a:pathLst>
          </a:custGeom>
          <a:solidFill>
            <a:schemeClr val="accent1">
              <a:lumMod val="20000"/>
              <a:lumOff val="80000"/>
            </a:schemeClr>
          </a:solidFill>
        </p:spPr>
        <p:txBody>
          <a:bodyPr wrap="square">
            <a:noAutofit/>
          </a:bodyPr>
          <a:lstStyle>
            <a:lvl1pPr algn="ctr">
              <a:defRPr sz="3000">
                <a:latin typeface="Oxygen" panose="02000503000000000000" pitchFamily="2" charset="0"/>
              </a:defRPr>
            </a:lvl1pPr>
          </a:lstStyle>
          <a:p>
            <a:endParaRPr lang="en-US"/>
          </a:p>
        </p:txBody>
      </p:sp>
      <p:sp>
        <p:nvSpPr>
          <p:cNvPr id="9" name="Slide Number Placeholder 5"/>
          <p:cNvSpPr>
            <a:spLocks noGrp="1"/>
          </p:cNvSpPr>
          <p:nvPr>
            <p:ph type="sldNum" sz="quarter" idx="12"/>
          </p:nvPr>
        </p:nvSpPr>
        <p:spPr>
          <a:xfrm>
            <a:off x="23308533" y="12751816"/>
            <a:ext cx="649224" cy="557784"/>
          </a:xfrm>
          <a:prstGeom prst="rect">
            <a:avLst/>
          </a:prstGeom>
        </p:spPr>
        <p:txBody>
          <a:bodyPr/>
          <a:lstStyle>
            <a:lvl1pPr algn="r">
              <a:lnSpc>
                <a:spcPct val="100000"/>
              </a:lnSpc>
              <a:defRPr sz="3000" b="1">
                <a:solidFill>
                  <a:srgbClr val="F9C018"/>
                </a:solidFill>
                <a:latin typeface="Oxygen" panose="02000503000000000000" pitchFamily="2" charset="0"/>
              </a:defRPr>
            </a:lvl1pPr>
          </a:lstStyle>
          <a:p>
            <a:fld id="{1560DED4-AA11-4270-8C72-6FA89DA8E48A}" type="slidenum">
              <a:rPr lang="en-US" smtClean="0"/>
              <a:pPr/>
              <a:t>‹#›</a:t>
            </a:fld>
            <a:endParaRPr lang="en-US" dirty="0"/>
          </a:p>
        </p:txBody>
      </p:sp>
    </p:spTree>
    <p:extLst>
      <p:ext uri="{BB962C8B-B14F-4D97-AF65-F5344CB8AC3E}">
        <p14:creationId xmlns:p14="http://schemas.microsoft.com/office/powerpoint/2010/main" val="1100477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Rectangle 4"/>
          <p:cNvSpPr/>
          <p:nvPr userDrawn="1"/>
        </p:nvSpPr>
        <p:spPr>
          <a:xfrm>
            <a:off x="0" y="0"/>
            <a:ext cx="24387048" cy="13716000"/>
          </a:xfrm>
          <a:prstGeom prst="rect">
            <a:avLst/>
          </a:prstGeom>
          <a:solidFill>
            <a:srgbClr val="F2E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15446226" y="2720899"/>
            <a:ext cx="6601523" cy="8720253"/>
          </a:xfrm>
          <a:custGeom>
            <a:avLst/>
            <a:gdLst>
              <a:gd name="connsiteX0" fmla="*/ 0 w 6601523"/>
              <a:gd name="connsiteY0" fmla="*/ 0 h 8720253"/>
              <a:gd name="connsiteX1" fmla="*/ 6601523 w 6601523"/>
              <a:gd name="connsiteY1" fmla="*/ 0 h 8720253"/>
              <a:gd name="connsiteX2" fmla="*/ 6601523 w 6601523"/>
              <a:gd name="connsiteY2" fmla="*/ 8720253 h 8720253"/>
              <a:gd name="connsiteX3" fmla="*/ 0 w 6601523"/>
              <a:gd name="connsiteY3" fmla="*/ 8720253 h 8720253"/>
            </a:gdLst>
            <a:ahLst/>
            <a:cxnLst>
              <a:cxn ang="0">
                <a:pos x="connsiteX0" y="connsiteY0"/>
              </a:cxn>
              <a:cxn ang="0">
                <a:pos x="connsiteX1" y="connsiteY1"/>
              </a:cxn>
              <a:cxn ang="0">
                <a:pos x="connsiteX2" y="connsiteY2"/>
              </a:cxn>
              <a:cxn ang="0">
                <a:pos x="connsiteX3" y="connsiteY3"/>
              </a:cxn>
            </a:cxnLst>
            <a:rect l="l" t="t" r="r" b="b"/>
            <a:pathLst>
              <a:path w="6601523" h="8720253">
                <a:moveTo>
                  <a:pt x="0" y="0"/>
                </a:moveTo>
                <a:lnTo>
                  <a:pt x="6601523" y="0"/>
                </a:lnTo>
                <a:lnTo>
                  <a:pt x="6601523" y="8720253"/>
                </a:lnTo>
                <a:lnTo>
                  <a:pt x="0" y="8720253"/>
                </a:lnTo>
                <a:close/>
              </a:path>
            </a:pathLst>
          </a:custGeom>
          <a:solidFill>
            <a:schemeClr val="accent1">
              <a:lumMod val="20000"/>
              <a:lumOff val="80000"/>
            </a:schemeClr>
          </a:solidFill>
        </p:spPr>
        <p:txBody>
          <a:bodyPr wrap="square">
            <a:noAutofit/>
          </a:bodyPr>
          <a:lstStyle>
            <a:lvl1pPr algn="ctr">
              <a:defRPr sz="3000">
                <a:latin typeface="Oxygen" panose="02000503000000000000" pitchFamily="2" charset="0"/>
              </a:defRPr>
            </a:lvl1pPr>
          </a:lstStyle>
          <a:p>
            <a:endParaRPr lang="en-US"/>
          </a:p>
        </p:txBody>
      </p:sp>
      <p:sp>
        <p:nvSpPr>
          <p:cNvPr id="9" name="Slide Number Placeholder 5"/>
          <p:cNvSpPr>
            <a:spLocks noGrp="1"/>
          </p:cNvSpPr>
          <p:nvPr>
            <p:ph type="sldNum" sz="quarter" idx="12"/>
          </p:nvPr>
        </p:nvSpPr>
        <p:spPr>
          <a:xfrm>
            <a:off x="23308533" y="12751816"/>
            <a:ext cx="649224" cy="557784"/>
          </a:xfrm>
          <a:prstGeom prst="rect">
            <a:avLst/>
          </a:prstGeom>
        </p:spPr>
        <p:txBody>
          <a:bodyPr/>
          <a:lstStyle>
            <a:lvl1pPr algn="r">
              <a:lnSpc>
                <a:spcPct val="100000"/>
              </a:lnSpc>
              <a:defRPr sz="3000" b="1">
                <a:solidFill>
                  <a:srgbClr val="F9C018"/>
                </a:solidFill>
                <a:latin typeface="Oxygen" panose="02000503000000000000" pitchFamily="2" charset="0"/>
              </a:defRPr>
            </a:lvl1pPr>
          </a:lstStyle>
          <a:p>
            <a:fld id="{1560DED4-AA11-4270-8C72-6FA89DA8E48A}" type="slidenum">
              <a:rPr lang="en-US" smtClean="0"/>
              <a:pPr/>
              <a:t>‹#›</a:t>
            </a:fld>
            <a:endParaRPr lang="en-US" dirty="0"/>
          </a:p>
        </p:txBody>
      </p:sp>
      <p:sp>
        <p:nvSpPr>
          <p:cNvPr id="10" name="Text Placeholder 2"/>
          <p:cNvSpPr>
            <a:spLocks noGrp="1"/>
          </p:cNvSpPr>
          <p:nvPr>
            <p:ph type="body" sz="quarter" idx="13" hasCustomPrompt="1"/>
          </p:nvPr>
        </p:nvSpPr>
        <p:spPr>
          <a:xfrm>
            <a:off x="4772349" y="4384951"/>
            <a:ext cx="5586984" cy="2651760"/>
          </a:xfrm>
        </p:spPr>
        <p:txBody>
          <a:bodyPr>
            <a:noAutofit/>
          </a:bodyPr>
          <a:lstStyle>
            <a:lvl1pPr marL="0" indent="0">
              <a:lnSpc>
                <a:spcPct val="150000"/>
              </a:lnSpc>
              <a:buNone/>
              <a:defRPr sz="6000" b="1">
                <a:solidFill>
                  <a:srgbClr val="372173"/>
                </a:solidFill>
                <a:latin typeface="+mj-lt"/>
              </a:defRPr>
            </a:lvl1pPr>
          </a:lstStyle>
          <a:p>
            <a:pPr lvl="0"/>
            <a:r>
              <a:rPr lang="en-US" dirty="0"/>
              <a:t>Click to edit master text</a:t>
            </a:r>
          </a:p>
        </p:txBody>
      </p:sp>
      <p:sp>
        <p:nvSpPr>
          <p:cNvPr id="11" name="Text Placeholder 2"/>
          <p:cNvSpPr>
            <a:spLocks noGrp="1"/>
          </p:cNvSpPr>
          <p:nvPr>
            <p:ph type="body" sz="quarter" idx="19" hasCustomPrompt="1"/>
          </p:nvPr>
        </p:nvSpPr>
        <p:spPr>
          <a:xfrm>
            <a:off x="4772350" y="7287322"/>
            <a:ext cx="6537960" cy="2057400"/>
          </a:xfrm>
          <a:noFill/>
        </p:spPr>
        <p:txBody>
          <a:bodyPr>
            <a:normAutofit/>
          </a:bodyPr>
          <a:lstStyle>
            <a:lvl1pPr marL="0" indent="0" algn="l">
              <a:lnSpc>
                <a:spcPct val="150000"/>
              </a:lnSpc>
              <a:buClr>
                <a:srgbClr val="372173"/>
              </a:buClr>
              <a:buFont typeface="+mj-lt"/>
              <a:buNone/>
              <a:defRPr sz="2000" b="0">
                <a:solidFill>
                  <a:schemeClr val="tx1">
                    <a:lumMod val="65000"/>
                    <a:lumOff val="35000"/>
                  </a:schemeClr>
                </a:solidFill>
              </a:defRPr>
            </a:lvl1pPr>
          </a:lstStyle>
          <a:p>
            <a:pPr lvl="0"/>
            <a:r>
              <a:rPr lang="en-US" dirty="0"/>
              <a:t>Click to edit master text style</a:t>
            </a:r>
          </a:p>
        </p:txBody>
      </p:sp>
    </p:spTree>
    <p:extLst>
      <p:ext uri="{BB962C8B-B14F-4D97-AF65-F5344CB8AC3E}">
        <p14:creationId xmlns:p14="http://schemas.microsoft.com/office/powerpoint/2010/main" val="3573146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Rectangle 4"/>
          <p:cNvSpPr/>
          <p:nvPr userDrawn="1"/>
        </p:nvSpPr>
        <p:spPr>
          <a:xfrm>
            <a:off x="0" y="0"/>
            <a:ext cx="24387048" cy="13716000"/>
          </a:xfrm>
          <a:prstGeom prst="rect">
            <a:avLst/>
          </a:prstGeom>
          <a:solidFill>
            <a:srgbClr val="F2E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23308533" y="12751816"/>
            <a:ext cx="649224" cy="557784"/>
          </a:xfrm>
          <a:prstGeom prst="rect">
            <a:avLst/>
          </a:prstGeom>
        </p:spPr>
        <p:txBody>
          <a:bodyPr/>
          <a:lstStyle>
            <a:lvl1pPr algn="r">
              <a:lnSpc>
                <a:spcPct val="100000"/>
              </a:lnSpc>
              <a:defRPr sz="3000" b="1">
                <a:solidFill>
                  <a:srgbClr val="F9C018"/>
                </a:solidFill>
                <a:latin typeface="Oxygen" panose="02000503000000000000" pitchFamily="2" charset="0"/>
              </a:defRPr>
            </a:lvl1pPr>
          </a:lstStyle>
          <a:p>
            <a:fld id="{1560DED4-AA11-4270-8C72-6FA89DA8E48A}" type="slidenum">
              <a:rPr lang="en-US" smtClean="0"/>
              <a:pPr/>
              <a:t>‹#›</a:t>
            </a:fld>
            <a:endParaRPr lang="en-US" dirty="0"/>
          </a:p>
        </p:txBody>
      </p:sp>
      <p:sp>
        <p:nvSpPr>
          <p:cNvPr id="28" name="Text Placeholder 2"/>
          <p:cNvSpPr>
            <a:spLocks noGrp="1"/>
          </p:cNvSpPr>
          <p:nvPr>
            <p:ph type="body" sz="quarter" idx="13" hasCustomPrompt="1"/>
          </p:nvPr>
        </p:nvSpPr>
        <p:spPr>
          <a:xfrm>
            <a:off x="7338687" y="10934155"/>
            <a:ext cx="9710928" cy="1362456"/>
          </a:xfrm>
        </p:spPr>
        <p:txBody>
          <a:bodyPr>
            <a:noAutofit/>
          </a:bodyPr>
          <a:lstStyle>
            <a:lvl1pPr marL="0" indent="0" algn="ctr">
              <a:lnSpc>
                <a:spcPct val="150000"/>
              </a:lnSpc>
              <a:buNone/>
              <a:defRPr sz="6000" b="1">
                <a:solidFill>
                  <a:srgbClr val="372173"/>
                </a:solidFill>
                <a:latin typeface="+mj-lt"/>
              </a:defRPr>
            </a:lvl1pPr>
          </a:lstStyle>
          <a:p>
            <a:pPr lvl="0"/>
            <a:r>
              <a:rPr lang="en-US" dirty="0"/>
              <a:t>Click to edit text</a:t>
            </a:r>
          </a:p>
        </p:txBody>
      </p:sp>
    </p:spTree>
    <p:extLst>
      <p:ext uri="{BB962C8B-B14F-4D97-AF65-F5344CB8AC3E}">
        <p14:creationId xmlns:p14="http://schemas.microsoft.com/office/powerpoint/2010/main" val="52669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037849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5" name="Rectangle 4"/>
          <p:cNvSpPr/>
          <p:nvPr userDrawn="1"/>
        </p:nvSpPr>
        <p:spPr>
          <a:xfrm>
            <a:off x="0" y="0"/>
            <a:ext cx="24387048" cy="13716000"/>
          </a:xfrm>
          <a:prstGeom prst="rect">
            <a:avLst/>
          </a:prstGeom>
          <a:solidFill>
            <a:srgbClr val="F2E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23308533" y="12751816"/>
            <a:ext cx="649224" cy="557784"/>
          </a:xfrm>
          <a:prstGeom prst="rect">
            <a:avLst/>
          </a:prstGeom>
        </p:spPr>
        <p:txBody>
          <a:bodyPr/>
          <a:lstStyle>
            <a:lvl1pPr algn="r">
              <a:lnSpc>
                <a:spcPct val="100000"/>
              </a:lnSpc>
              <a:defRPr sz="3000" b="1">
                <a:solidFill>
                  <a:srgbClr val="F9C018"/>
                </a:solidFill>
                <a:latin typeface="Oxygen" panose="02000503000000000000" pitchFamily="2" charset="0"/>
              </a:defRPr>
            </a:lvl1pPr>
          </a:lstStyle>
          <a:p>
            <a:fld id="{1560DED4-AA11-4270-8C72-6FA89DA8E48A}" type="slidenum">
              <a:rPr lang="en-US" smtClean="0"/>
              <a:pPr/>
              <a:t>‹#›</a:t>
            </a:fld>
            <a:endParaRPr lang="en-US" dirty="0"/>
          </a:p>
        </p:txBody>
      </p:sp>
      <p:sp>
        <p:nvSpPr>
          <p:cNvPr id="10" name="Text Placeholder 2"/>
          <p:cNvSpPr>
            <a:spLocks noGrp="1"/>
          </p:cNvSpPr>
          <p:nvPr>
            <p:ph type="body" sz="quarter" idx="13" hasCustomPrompt="1"/>
          </p:nvPr>
        </p:nvSpPr>
        <p:spPr>
          <a:xfrm>
            <a:off x="4743451" y="4389043"/>
            <a:ext cx="14904720" cy="2633472"/>
          </a:xfrm>
        </p:spPr>
        <p:txBody>
          <a:bodyPr>
            <a:noAutofit/>
          </a:bodyPr>
          <a:lstStyle>
            <a:lvl1pPr marL="0" indent="0" algn="ctr">
              <a:lnSpc>
                <a:spcPct val="150000"/>
              </a:lnSpc>
              <a:buNone/>
              <a:defRPr sz="12000" b="0">
                <a:solidFill>
                  <a:srgbClr val="372173"/>
                </a:solidFill>
                <a:latin typeface="+mj-lt"/>
              </a:defRPr>
            </a:lvl1pPr>
          </a:lstStyle>
          <a:p>
            <a:pPr lvl="0"/>
            <a:r>
              <a:rPr lang="en-US" dirty="0"/>
              <a:t>Click to edit text</a:t>
            </a:r>
          </a:p>
        </p:txBody>
      </p:sp>
      <p:sp>
        <p:nvSpPr>
          <p:cNvPr id="11" name="Text Placeholder 2"/>
          <p:cNvSpPr>
            <a:spLocks noGrp="1"/>
          </p:cNvSpPr>
          <p:nvPr>
            <p:ph type="body" sz="quarter" idx="14" hasCustomPrompt="1"/>
          </p:nvPr>
        </p:nvSpPr>
        <p:spPr>
          <a:xfrm>
            <a:off x="6255293" y="8930767"/>
            <a:ext cx="11878056" cy="694944"/>
          </a:xfrm>
          <a:noFill/>
        </p:spPr>
        <p:txBody>
          <a:bodyPr>
            <a:normAutofit/>
          </a:bodyPr>
          <a:lstStyle>
            <a:lvl1pPr marL="0" indent="0" algn="ctr">
              <a:lnSpc>
                <a:spcPct val="150000"/>
              </a:lnSpc>
              <a:buNone/>
              <a:defRPr sz="3000" b="1">
                <a:solidFill>
                  <a:schemeClr val="tx1">
                    <a:lumMod val="95000"/>
                    <a:lumOff val="5000"/>
                  </a:schemeClr>
                </a:solidFill>
              </a:defRPr>
            </a:lvl1pPr>
          </a:lstStyle>
          <a:p>
            <a:pPr lvl="0"/>
            <a:r>
              <a:rPr lang="en-US" dirty="0"/>
              <a:t>Click to edit master text style</a:t>
            </a:r>
          </a:p>
        </p:txBody>
      </p:sp>
    </p:spTree>
    <p:extLst>
      <p:ext uri="{BB962C8B-B14F-4D97-AF65-F5344CB8AC3E}">
        <p14:creationId xmlns:p14="http://schemas.microsoft.com/office/powerpoint/2010/main" val="2824693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sp>
        <p:nvSpPr>
          <p:cNvPr id="5" name="Rectangle 4"/>
          <p:cNvSpPr/>
          <p:nvPr userDrawn="1"/>
        </p:nvSpPr>
        <p:spPr>
          <a:xfrm>
            <a:off x="0" y="0"/>
            <a:ext cx="24387048" cy="13716000"/>
          </a:xfrm>
          <a:prstGeom prst="rect">
            <a:avLst/>
          </a:prstGeom>
          <a:solidFill>
            <a:srgbClr val="F2E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0"/>
          </p:nvPr>
        </p:nvSpPr>
        <p:spPr>
          <a:xfrm>
            <a:off x="15466486" y="2743201"/>
            <a:ext cx="6556917" cy="8697951"/>
          </a:xfrm>
          <a:custGeom>
            <a:avLst/>
            <a:gdLst>
              <a:gd name="connsiteX0" fmla="*/ 0 w 6556917"/>
              <a:gd name="connsiteY0" fmla="*/ 0 h 8697951"/>
              <a:gd name="connsiteX1" fmla="*/ 6556917 w 6556917"/>
              <a:gd name="connsiteY1" fmla="*/ 0 h 8697951"/>
              <a:gd name="connsiteX2" fmla="*/ 6556917 w 6556917"/>
              <a:gd name="connsiteY2" fmla="*/ 8697951 h 8697951"/>
              <a:gd name="connsiteX3" fmla="*/ 0 w 6556917"/>
              <a:gd name="connsiteY3" fmla="*/ 8697951 h 8697951"/>
            </a:gdLst>
            <a:ahLst/>
            <a:cxnLst>
              <a:cxn ang="0">
                <a:pos x="connsiteX0" y="connsiteY0"/>
              </a:cxn>
              <a:cxn ang="0">
                <a:pos x="connsiteX1" y="connsiteY1"/>
              </a:cxn>
              <a:cxn ang="0">
                <a:pos x="connsiteX2" y="connsiteY2"/>
              </a:cxn>
              <a:cxn ang="0">
                <a:pos x="connsiteX3" y="connsiteY3"/>
              </a:cxn>
            </a:cxnLst>
            <a:rect l="l" t="t" r="r" b="b"/>
            <a:pathLst>
              <a:path w="6556917" h="8697951">
                <a:moveTo>
                  <a:pt x="0" y="0"/>
                </a:moveTo>
                <a:lnTo>
                  <a:pt x="6556917" y="0"/>
                </a:lnTo>
                <a:lnTo>
                  <a:pt x="6556917" y="8697951"/>
                </a:lnTo>
                <a:lnTo>
                  <a:pt x="0" y="8697951"/>
                </a:lnTo>
                <a:close/>
              </a:path>
            </a:pathLst>
          </a:custGeom>
          <a:solidFill>
            <a:schemeClr val="accent1">
              <a:lumMod val="20000"/>
              <a:lumOff val="80000"/>
            </a:schemeClr>
          </a:solidFill>
        </p:spPr>
        <p:txBody>
          <a:bodyPr wrap="square">
            <a:noAutofit/>
          </a:bodyPr>
          <a:lstStyle>
            <a:lvl1pPr algn="ctr">
              <a:defRPr sz="3000">
                <a:latin typeface="Oxygen" panose="02000503000000000000" pitchFamily="2" charset="0"/>
              </a:defRPr>
            </a:lvl1pPr>
          </a:lstStyle>
          <a:p>
            <a:endParaRPr lang="en-US"/>
          </a:p>
        </p:txBody>
      </p:sp>
      <p:sp>
        <p:nvSpPr>
          <p:cNvPr id="10" name="Slide Number Placeholder 5"/>
          <p:cNvSpPr>
            <a:spLocks noGrp="1"/>
          </p:cNvSpPr>
          <p:nvPr>
            <p:ph type="sldNum" sz="quarter" idx="12"/>
          </p:nvPr>
        </p:nvSpPr>
        <p:spPr>
          <a:xfrm>
            <a:off x="23308533" y="12751816"/>
            <a:ext cx="649224" cy="557784"/>
          </a:xfrm>
          <a:prstGeom prst="rect">
            <a:avLst/>
          </a:prstGeom>
        </p:spPr>
        <p:txBody>
          <a:bodyPr/>
          <a:lstStyle>
            <a:lvl1pPr algn="r">
              <a:lnSpc>
                <a:spcPct val="100000"/>
              </a:lnSpc>
              <a:defRPr sz="3000" b="1">
                <a:solidFill>
                  <a:srgbClr val="F9C018"/>
                </a:solidFill>
                <a:latin typeface="Oxygen" panose="02000503000000000000" pitchFamily="2" charset="0"/>
              </a:defRPr>
            </a:lvl1pPr>
          </a:lstStyle>
          <a:p>
            <a:fld id="{1560DED4-AA11-4270-8C72-6FA89DA8E48A}" type="slidenum">
              <a:rPr lang="en-US" smtClean="0"/>
              <a:pPr/>
              <a:t>‹#›</a:t>
            </a:fld>
            <a:endParaRPr lang="en-US" dirty="0"/>
          </a:p>
        </p:txBody>
      </p:sp>
    </p:spTree>
    <p:extLst>
      <p:ext uri="{BB962C8B-B14F-4D97-AF65-F5344CB8AC3E}">
        <p14:creationId xmlns:p14="http://schemas.microsoft.com/office/powerpoint/2010/main" val="399659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917" y="9178927"/>
            <a:ext cx="21033938"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424790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61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600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76024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1"/>
            <a:ext cx="21033938"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796" y="3362326"/>
            <a:ext cx="1031691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796" y="5010150"/>
            <a:ext cx="10316917"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6007" y="3362326"/>
            <a:ext cx="103677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6007" y="5010150"/>
            <a:ext cx="1036772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5228780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224075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4320050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7726" y="1974851"/>
            <a:ext cx="1234600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962769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7726" y="1974851"/>
            <a:ext cx="12346007"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329202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221">
              <a:srgbClr val="8DC84C">
                <a:alpha val="62000"/>
              </a:srgbClr>
            </a:gs>
            <a:gs pos="0">
              <a:schemeClr val="accent2">
                <a:lumMod val="75000"/>
                <a:alpha val="44000"/>
              </a:schemeClr>
            </a:gs>
            <a:gs pos="77000">
              <a:srgbClr val="92D050">
                <a:alpha val="71000"/>
              </a:srgbClr>
            </a:gs>
            <a:gs pos="100000">
              <a:srgbClr val="00B050">
                <a:alpha val="83000"/>
              </a:srgb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94274043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5" r:id="rId13"/>
    <p:sldLayoutId id="2147483796" r:id="rId14"/>
    <p:sldLayoutId id="2147483797" r:id="rId15"/>
    <p:sldLayoutId id="2147483799" r:id="rId16"/>
    <p:sldLayoutId id="2147483802" r:id="rId17"/>
    <p:sldLayoutId id="2147483818" r:id="rId18"/>
    <p:sldLayoutId id="2147483821" r:id="rId19"/>
    <p:sldLayoutId id="2147483735" r:id="rId20"/>
    <p:sldLayoutId id="2147483712" r:id="rId21"/>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hyperlink" Target="mailto:Info@svarnainstitute.com"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0.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1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Info@svarnainstitute.com" TargetMode="External"/><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2.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2.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2.png"/><Relationship Id="rId4" Type="http://schemas.openxmlformats.org/officeDocument/2006/relationships/hyperlink" Target="mailto:Info@svarnainstitut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2.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4000" b="-14000"/>
          </a:stretch>
        </a:blipFill>
        <a:effectLst/>
      </p:bgPr>
    </p:bg>
    <p:spTree>
      <p:nvGrpSpPr>
        <p:cNvPr id="1" name=""/>
        <p:cNvGrpSpPr/>
        <p:nvPr/>
      </p:nvGrpSpPr>
      <p:grpSpPr>
        <a:xfrm>
          <a:off x="0" y="0"/>
          <a:ext cx="0" cy="0"/>
          <a:chOff x="0" y="0"/>
          <a:chExt cx="0" cy="0"/>
        </a:xfrm>
      </p:grpSpPr>
      <p:sp>
        <p:nvSpPr>
          <p:cNvPr id="75" name="Slide Number Placeholder 74"/>
          <p:cNvSpPr>
            <a:spLocks noGrp="1"/>
          </p:cNvSpPr>
          <p:nvPr>
            <p:ph type="sldNum" sz="quarter" idx="12"/>
          </p:nvPr>
        </p:nvSpPr>
        <p:spPr/>
        <p:txBody>
          <a:bodyPr/>
          <a:lstStyle/>
          <a:p>
            <a:fld id="{1560DED4-AA11-4270-8C72-6FA89DA8E48A}" type="slidenum">
              <a:rPr lang="en-US" smtClean="0"/>
              <a:pPr/>
              <a:t>1</a:t>
            </a:fld>
            <a:endParaRPr lang="en-US" dirty="0"/>
          </a:p>
        </p:txBody>
      </p:sp>
      <p:sp>
        <p:nvSpPr>
          <p:cNvPr id="3" name="Text Placeholder 2"/>
          <p:cNvSpPr>
            <a:spLocks noGrp="1"/>
          </p:cNvSpPr>
          <p:nvPr>
            <p:ph type="body" sz="quarter" idx="4294967295"/>
          </p:nvPr>
        </p:nvSpPr>
        <p:spPr>
          <a:xfrm>
            <a:off x="0" y="6251575"/>
            <a:ext cx="11274425" cy="4708525"/>
          </a:xfrm>
        </p:spPr>
        <p:txBody>
          <a:bodyPr>
            <a:normAutofit/>
          </a:bodyPr>
          <a:lstStyle/>
          <a:p>
            <a:pPr marL="0" indent="0" algn="ctr">
              <a:buNone/>
            </a:pPr>
            <a:r>
              <a:rPr lang="en-US" sz="5400" b="1" dirty="0">
                <a:ln w="0"/>
                <a:solidFill>
                  <a:srgbClr val="C00000"/>
                </a:solidFill>
                <a:effectLst>
                  <a:outerShdw blurRad="38100" dist="25400" dir="5400000" algn="ctr" rotWithShape="0">
                    <a:srgbClr val="6E747A">
                      <a:alpha val="43000"/>
                    </a:srgbClr>
                  </a:outerShdw>
                </a:effectLst>
                <a:latin typeface="Adobe Garamond Pro" panose="02020502060506020403" pitchFamily="18" charset="0"/>
                <a:ea typeface="Open Sans" panose="020B0606030504020204" pitchFamily="34" charset="0"/>
                <a:cs typeface="Open Sans" panose="020B0606030504020204" pitchFamily="34" charset="0"/>
              </a:rPr>
              <a:t>Centre of Excellence  </a:t>
            </a:r>
            <a:r>
              <a:rPr lang="en-US" sz="5400" b="1" dirty="0">
                <a:ln w="0"/>
                <a:solidFill>
                  <a:srgbClr val="002060"/>
                </a:solidFill>
                <a:effectLst>
                  <a:outerShdw blurRad="38100" dist="25400" dir="5400000" algn="ctr" rotWithShape="0">
                    <a:srgbClr val="6E747A">
                      <a:alpha val="43000"/>
                    </a:srgbClr>
                  </a:outerShdw>
                </a:effectLst>
                <a:latin typeface="Adobe Garamond Pro" panose="02020502060506020403" pitchFamily="18" charset="0"/>
                <a:ea typeface="Open Sans" panose="020B0606030504020204" pitchFamily="34" charset="0"/>
                <a:cs typeface="Open Sans" panose="020B0606030504020204" pitchFamily="34" charset="0"/>
              </a:rPr>
              <a:t>“Transform The Vision into Reality”</a:t>
            </a:r>
            <a:endParaRPr lang="ar-AE" sz="5400" b="1" dirty="0">
              <a:ln w="0"/>
              <a:solidFill>
                <a:srgbClr val="002060"/>
              </a:solidFill>
              <a:effectLst>
                <a:outerShdw blurRad="38100" dist="25400" dir="5400000" algn="ctr" rotWithShape="0">
                  <a:srgbClr val="6E747A">
                    <a:alpha val="43000"/>
                  </a:srgbClr>
                </a:outerShdw>
              </a:effectLst>
              <a:latin typeface="Adobe Garamond Pro" panose="02020502060506020403" pitchFamily="18" charset="0"/>
              <a:ea typeface="Open Sans" panose="020B0606030504020204" pitchFamily="34" charset="0"/>
            </a:endParaRPr>
          </a:p>
        </p:txBody>
      </p:sp>
      <p:sp>
        <p:nvSpPr>
          <p:cNvPr id="4" name="Text Placeholder 3"/>
          <p:cNvSpPr>
            <a:spLocks noGrp="1"/>
          </p:cNvSpPr>
          <p:nvPr>
            <p:ph type="body" sz="quarter" idx="4294967295"/>
          </p:nvPr>
        </p:nvSpPr>
        <p:spPr>
          <a:xfrm>
            <a:off x="0" y="8026400"/>
            <a:ext cx="5807075" cy="649288"/>
          </a:xfrm>
          <a:noFill/>
        </p:spPr>
        <p:txBody>
          <a:bodyPr>
            <a:normAutofit fontScale="62500" lnSpcReduction="20000"/>
          </a:bodyPr>
          <a:lstStyle/>
          <a:p>
            <a:pPr marL="0" indent="0">
              <a:buNone/>
            </a:pPr>
            <a:r>
              <a:rPr lang="en-US" b="1" i="1" dirty="0"/>
              <a:t>Engage | Evaluate | Empower</a:t>
            </a:r>
          </a:p>
        </p:txBody>
      </p:sp>
      <p:sp>
        <p:nvSpPr>
          <p:cNvPr id="7" name="TextBox 6">
            <a:extLst>
              <a:ext uri="{FF2B5EF4-FFF2-40B4-BE49-F238E27FC236}">
                <a16:creationId xmlns="" xmlns:a16="http://schemas.microsoft.com/office/drawing/2014/main" id="{E081FC27-4EB5-4D92-BB14-571A598A7544}"/>
              </a:ext>
            </a:extLst>
          </p:cNvPr>
          <p:cNvSpPr txBox="1"/>
          <p:nvPr/>
        </p:nvSpPr>
        <p:spPr>
          <a:xfrm>
            <a:off x="2760302" y="12810750"/>
            <a:ext cx="17377449" cy="830997"/>
          </a:xfrm>
          <a:prstGeom prst="rect">
            <a:avLst/>
          </a:prstGeom>
          <a:noFill/>
        </p:spPr>
        <p:txBody>
          <a:bodyPr wrap="none" rtlCol="0">
            <a:spAutoFit/>
          </a:bodyPr>
          <a:lstStyle/>
          <a:p>
            <a:r>
              <a:rPr lang="en-US" sz="4800" b="1" dirty="0"/>
              <a:t>            </a:t>
            </a:r>
            <a:r>
              <a:rPr lang="en-US" sz="4800" b="1" dirty="0">
                <a:hlinkClick r:id="rId5"/>
              </a:rPr>
              <a:t>Info@svarnainstitute.com</a:t>
            </a:r>
            <a:r>
              <a:rPr lang="en-US" sz="4800" b="1" dirty="0"/>
              <a:t> </a:t>
            </a:r>
            <a:r>
              <a:rPr lang="en-US" sz="4800" b="1" dirty="0" smtClean="0"/>
              <a:t>/ +</a:t>
            </a:r>
            <a:r>
              <a:rPr lang="en-US" sz="4800" b="1" dirty="0"/>
              <a:t>971569970868/  +97143882708</a:t>
            </a:r>
            <a:endParaRPr lang="en-US" sz="4800" b="1" dirty="0"/>
          </a:p>
        </p:txBody>
      </p:sp>
      <p:pic>
        <p:nvPicPr>
          <p:cNvPr id="11" name="Picture 10">
            <a:extLst>
              <a:ext uri="{FF2B5EF4-FFF2-40B4-BE49-F238E27FC236}">
                <a16:creationId xmlns="" xmlns:a16="http://schemas.microsoft.com/office/drawing/2014/main" id="{F901B7D7-FC84-45AF-8788-FA78B6C946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1912" y="1592568"/>
            <a:ext cx="8020050" cy="5667375"/>
          </a:xfrm>
          <a:prstGeom prst="rect">
            <a:avLst/>
          </a:prstGeom>
        </p:spPr>
      </p:pic>
      <p:pic>
        <p:nvPicPr>
          <p:cNvPr id="79" name="Picture 78">
            <a:extLst>
              <a:ext uri="{FF2B5EF4-FFF2-40B4-BE49-F238E27FC236}">
                <a16:creationId xmlns="" xmlns:a16="http://schemas.microsoft.com/office/drawing/2014/main" id="{2A8440DD-812F-431E-B745-0A61758EA3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1851" y="9566217"/>
            <a:ext cx="2670111" cy="1574167"/>
          </a:xfrm>
          <a:prstGeom prst="rect">
            <a:avLst/>
          </a:prstGeom>
        </p:spPr>
      </p:pic>
      <p:sp>
        <p:nvSpPr>
          <p:cNvPr id="81" name="TextBox 80">
            <a:extLst>
              <a:ext uri="{FF2B5EF4-FFF2-40B4-BE49-F238E27FC236}">
                <a16:creationId xmlns="" xmlns:a16="http://schemas.microsoft.com/office/drawing/2014/main" id="{0C793B68-F1DE-4A75-9DBA-C12FCECAE86F}"/>
              </a:ext>
            </a:extLst>
          </p:cNvPr>
          <p:cNvSpPr txBox="1"/>
          <p:nvPr/>
        </p:nvSpPr>
        <p:spPr>
          <a:xfrm>
            <a:off x="65" y="9441040"/>
            <a:ext cx="7605712" cy="1938992"/>
          </a:xfrm>
          <a:prstGeom prst="rect">
            <a:avLst/>
          </a:prstGeom>
          <a:noFill/>
        </p:spPr>
        <p:txBody>
          <a:bodyPr wrap="square">
            <a:spAutoFit/>
          </a:bodyPr>
          <a:lstStyle/>
          <a:p>
            <a:pPr algn="ctr"/>
            <a:r>
              <a:rPr lang="en-US" sz="4000" b="1" i="0" dirty="0">
                <a:solidFill>
                  <a:schemeClr val="accent4">
                    <a:lumMod val="50000"/>
                  </a:schemeClr>
                </a:solidFill>
                <a:effectLst/>
              </a:rPr>
              <a:t>Award Winning </a:t>
            </a:r>
            <a:r>
              <a:rPr lang="en-US" sz="4000" b="1" dirty="0">
                <a:solidFill>
                  <a:schemeClr val="accent4">
                    <a:lumMod val="50000"/>
                  </a:schemeClr>
                </a:solidFill>
              </a:rPr>
              <a:t>C</a:t>
            </a:r>
            <a:r>
              <a:rPr lang="en-US" sz="4000" b="1" i="0" dirty="0">
                <a:solidFill>
                  <a:schemeClr val="accent4">
                    <a:lumMod val="50000"/>
                  </a:schemeClr>
                </a:solidFill>
                <a:effectLst/>
              </a:rPr>
              <a:t>entre from IDP Education Limited Australia</a:t>
            </a:r>
            <a:r>
              <a:rPr lang="en-US" sz="4000" dirty="0">
                <a:solidFill>
                  <a:srgbClr val="FFFF00"/>
                </a:solidFill>
              </a:rPr>
              <a:t/>
            </a:r>
            <a:br>
              <a:rPr lang="en-US" sz="4000" dirty="0">
                <a:solidFill>
                  <a:srgbClr val="FFFF00"/>
                </a:solidFill>
              </a:rPr>
            </a:br>
            <a:endParaRPr lang="en-US" sz="4000" dirty="0">
              <a:solidFill>
                <a:srgbClr val="FFFF00"/>
              </a:solidFill>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59666" y="3442447"/>
            <a:ext cx="11360946" cy="8223550"/>
          </a:xfrm>
          <a:prstGeom prst="rect">
            <a:avLst/>
          </a:prstGeom>
        </p:spPr>
      </p:pic>
    </p:spTree>
    <p:extLst>
      <p:ext uri="{BB962C8B-B14F-4D97-AF65-F5344CB8AC3E}">
        <p14:creationId xmlns:p14="http://schemas.microsoft.com/office/powerpoint/2010/main" val="29058515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560DED4-AA11-4270-8C72-6FA89DA8E48A}" type="slidenum">
              <a:rPr lang="en-US" smtClean="0"/>
              <a:pPr/>
              <a:t>10</a:t>
            </a:fld>
            <a:endParaRPr lang="en-US" dirty="0"/>
          </a:p>
        </p:txBody>
      </p:sp>
      <p:sp>
        <p:nvSpPr>
          <p:cNvPr id="14" name="Text Placeholder 2">
            <a:extLst>
              <a:ext uri="{FF2B5EF4-FFF2-40B4-BE49-F238E27FC236}">
                <a16:creationId xmlns="" xmlns:a16="http://schemas.microsoft.com/office/drawing/2014/main" id="{A7675137-BFF3-4CFA-ACAD-54D7A7A91534}"/>
              </a:ext>
            </a:extLst>
          </p:cNvPr>
          <p:cNvSpPr txBox="1">
            <a:spLocks/>
          </p:cNvSpPr>
          <p:nvPr/>
        </p:nvSpPr>
        <p:spPr>
          <a:xfrm>
            <a:off x="1380150" y="1011732"/>
            <a:ext cx="13716000" cy="1284287"/>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endParaRPr lang="en-US" sz="7200" b="1" dirty="0">
              <a:solidFill>
                <a:srgbClr val="02409E"/>
              </a:solidFill>
              <a:latin typeface="Heebo" pitchFamily="2" charset="-79"/>
              <a:cs typeface="Heebo" pitchFamily="2" charset="-79"/>
            </a:endParaRPr>
          </a:p>
        </p:txBody>
      </p:sp>
      <p:pic>
        <p:nvPicPr>
          <p:cNvPr id="23" name="Picture 22">
            <a:extLst>
              <a:ext uri="{FF2B5EF4-FFF2-40B4-BE49-F238E27FC236}">
                <a16:creationId xmlns="" xmlns:a16="http://schemas.microsoft.com/office/drawing/2014/main" id="{F901B7D7-FC84-45AF-8788-FA78B6C94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8713" y="-65874"/>
            <a:ext cx="4204851" cy="297136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0150" y="1246910"/>
            <a:ext cx="16990977" cy="10856322"/>
          </a:xfrm>
          <a:prstGeom prst="rect">
            <a:avLst/>
          </a:prstGeom>
        </p:spPr>
      </p:pic>
    </p:spTree>
    <p:extLst>
      <p:ext uri="{BB962C8B-B14F-4D97-AF65-F5344CB8AC3E}">
        <p14:creationId xmlns:p14="http://schemas.microsoft.com/office/powerpoint/2010/main" val="3253477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560DED4-AA11-4270-8C72-6FA89DA8E48A}" type="slidenum">
              <a:rPr lang="en-US" smtClean="0"/>
              <a:pPr/>
              <a:t>11</a:t>
            </a:fld>
            <a:endParaRPr lang="en-US" dirty="0"/>
          </a:p>
        </p:txBody>
      </p:sp>
      <p:sp>
        <p:nvSpPr>
          <p:cNvPr id="14" name="Text Placeholder 2">
            <a:extLst>
              <a:ext uri="{FF2B5EF4-FFF2-40B4-BE49-F238E27FC236}">
                <a16:creationId xmlns="" xmlns:a16="http://schemas.microsoft.com/office/drawing/2014/main" id="{A7675137-BFF3-4CFA-ACAD-54D7A7A91534}"/>
              </a:ext>
            </a:extLst>
          </p:cNvPr>
          <p:cNvSpPr txBox="1">
            <a:spLocks/>
          </p:cNvSpPr>
          <p:nvPr/>
        </p:nvSpPr>
        <p:spPr>
          <a:xfrm>
            <a:off x="1380150" y="1011732"/>
            <a:ext cx="13716000" cy="1284287"/>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endParaRPr lang="en-US" sz="7200" b="1" dirty="0">
              <a:solidFill>
                <a:srgbClr val="02409E"/>
              </a:solidFill>
              <a:latin typeface="Heebo" pitchFamily="2" charset="-79"/>
              <a:cs typeface="Heebo" pitchFamily="2" charset="-79"/>
            </a:endParaRPr>
          </a:p>
        </p:txBody>
      </p:sp>
      <p:pic>
        <p:nvPicPr>
          <p:cNvPr id="23" name="Picture 22">
            <a:extLst>
              <a:ext uri="{FF2B5EF4-FFF2-40B4-BE49-F238E27FC236}">
                <a16:creationId xmlns="" xmlns:a16="http://schemas.microsoft.com/office/drawing/2014/main" id="{F901B7D7-FC84-45AF-8788-FA78B6C94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8713" y="-65874"/>
            <a:ext cx="4204851" cy="297136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0691" y="1524000"/>
            <a:ext cx="15655636" cy="9781309"/>
          </a:xfrm>
          <a:prstGeom prst="rect">
            <a:avLst/>
          </a:prstGeom>
        </p:spPr>
      </p:pic>
    </p:spTree>
    <p:extLst>
      <p:ext uri="{BB962C8B-B14F-4D97-AF65-F5344CB8AC3E}">
        <p14:creationId xmlns:p14="http://schemas.microsoft.com/office/powerpoint/2010/main" val="9611874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1" name="Rounded Rectangle 10"/>
          <p:cNvSpPr/>
          <p:nvPr/>
        </p:nvSpPr>
        <p:spPr>
          <a:xfrm>
            <a:off x="837899" y="996188"/>
            <a:ext cx="8897266" cy="7822863"/>
          </a:xfrm>
          <a:prstGeom prst="roundRect">
            <a:avLst>
              <a:gd name="adj" fmla="val 477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560DED4-AA11-4270-8C72-6FA89DA8E48A}" type="slidenum">
              <a:rPr lang="en-US" smtClean="0"/>
              <a:pPr/>
              <a:t>12</a:t>
            </a:fld>
            <a:endParaRPr lang="en-US" dirty="0"/>
          </a:p>
        </p:txBody>
      </p:sp>
      <p:sp>
        <p:nvSpPr>
          <p:cNvPr id="9" name="Text Placeholder 8"/>
          <p:cNvSpPr>
            <a:spLocks noGrp="1"/>
          </p:cNvSpPr>
          <p:nvPr>
            <p:ph type="body" sz="quarter" idx="4294967295"/>
          </p:nvPr>
        </p:nvSpPr>
        <p:spPr>
          <a:xfrm>
            <a:off x="2569934" y="1575502"/>
            <a:ext cx="5588000" cy="1423987"/>
          </a:xfrm>
        </p:spPr>
        <p:txBody>
          <a:bodyPr/>
          <a:lstStyle/>
          <a:p>
            <a:pPr marL="0" lvl="0" indent="0" defTabSz="914400">
              <a:spcBef>
                <a:spcPts val="0"/>
              </a:spcBef>
              <a:buNone/>
            </a:pPr>
            <a:r>
              <a:rPr lang="en-US" b="1" dirty="0">
                <a:solidFill>
                  <a:schemeClr val="bg1"/>
                </a:solidFill>
                <a:latin typeface="Heebo" pitchFamily="2" charset="-79"/>
                <a:cs typeface="Heebo" pitchFamily="2" charset="-79"/>
              </a:rPr>
              <a:t>CONTACT US</a:t>
            </a:r>
          </a:p>
        </p:txBody>
      </p:sp>
      <p:sp>
        <p:nvSpPr>
          <p:cNvPr id="14" name="Text Placeholder 13"/>
          <p:cNvSpPr>
            <a:spLocks noGrp="1"/>
          </p:cNvSpPr>
          <p:nvPr>
            <p:ph type="body" sz="quarter" idx="4294967295"/>
          </p:nvPr>
        </p:nvSpPr>
        <p:spPr>
          <a:xfrm>
            <a:off x="1775169" y="2452234"/>
            <a:ext cx="6904835" cy="5992520"/>
          </a:xfrm>
        </p:spPr>
        <p:txBody>
          <a:bodyPr>
            <a:noAutofit/>
          </a:bodyPr>
          <a:lstStyle/>
          <a:p>
            <a:pPr marL="0" lvl="0" indent="0" defTabSz="1828891">
              <a:lnSpc>
                <a:spcPct val="150000"/>
              </a:lnSpc>
              <a:spcBef>
                <a:spcPts val="0"/>
              </a:spcBef>
              <a:buClrTx/>
              <a:buNone/>
            </a:pPr>
            <a:r>
              <a:rPr lang="en-US" sz="3200" b="1" dirty="0">
                <a:solidFill>
                  <a:schemeClr val="bg1"/>
                </a:solidFill>
                <a:ea typeface="Source Sans Pro" panose="020B0503030403020204" pitchFamily="34" charset="0"/>
                <a:cs typeface="Poppins SemiBold" panose="00000700000000000000" pitchFamily="2" charset="0"/>
              </a:rPr>
              <a:t>Svarna Training Institute</a:t>
            </a:r>
          </a:p>
          <a:p>
            <a:pPr marL="0" lvl="0" indent="0" defTabSz="1828891">
              <a:lnSpc>
                <a:spcPct val="150000"/>
              </a:lnSpc>
              <a:spcBef>
                <a:spcPts val="0"/>
              </a:spcBef>
              <a:buClrTx/>
              <a:buNone/>
            </a:pPr>
            <a:r>
              <a:rPr lang="en-US" sz="3200" b="1" dirty="0">
                <a:solidFill>
                  <a:schemeClr val="bg1"/>
                </a:solidFill>
                <a:ea typeface="Source Sans Pro" panose="020B0503030403020204" pitchFamily="34" charset="0"/>
                <a:cs typeface="Poppins SemiBold" panose="00000700000000000000" pitchFamily="2" charset="0"/>
              </a:rPr>
              <a:t>Office </a:t>
            </a:r>
            <a:r>
              <a:rPr lang="en-US" sz="3200" b="1" dirty="0" smtClean="0">
                <a:solidFill>
                  <a:schemeClr val="bg1"/>
                </a:solidFill>
                <a:ea typeface="Source Sans Pro" panose="020B0503030403020204" pitchFamily="34" charset="0"/>
                <a:cs typeface="Poppins SemiBold" panose="00000700000000000000" pitchFamily="2" charset="0"/>
              </a:rPr>
              <a:t># </a:t>
            </a:r>
            <a:r>
              <a:rPr lang="en-US" sz="3200" b="1" dirty="0">
                <a:solidFill>
                  <a:schemeClr val="bg1"/>
                </a:solidFill>
                <a:ea typeface="Source Sans Pro" panose="020B0503030403020204" pitchFamily="34" charset="0"/>
                <a:cs typeface="Poppins SemiBold" panose="00000700000000000000" pitchFamily="2" charset="0"/>
              </a:rPr>
              <a:t>612, AL Khaleej Centre, Near Al Sharaf DG station Exit # 2 Mankhool St,</a:t>
            </a:r>
          </a:p>
          <a:p>
            <a:pPr marL="0" lvl="0" indent="0" defTabSz="1828891">
              <a:lnSpc>
                <a:spcPct val="150000"/>
              </a:lnSpc>
              <a:spcBef>
                <a:spcPts val="0"/>
              </a:spcBef>
              <a:buClrTx/>
              <a:buNone/>
            </a:pPr>
            <a:r>
              <a:rPr lang="en-US" sz="3200" b="1" dirty="0">
                <a:solidFill>
                  <a:schemeClr val="bg1"/>
                </a:solidFill>
                <a:ea typeface="Source Sans Pro" panose="020B0503030403020204" pitchFamily="34" charset="0"/>
                <a:cs typeface="Poppins SemiBold" panose="00000700000000000000" pitchFamily="2" charset="0"/>
              </a:rPr>
              <a:t> Bur Dubai P.O Box: 32246 Dubai, UAE</a:t>
            </a:r>
          </a:p>
          <a:p>
            <a:pPr marL="0" lvl="0" indent="0" defTabSz="1828891">
              <a:lnSpc>
                <a:spcPct val="150000"/>
              </a:lnSpc>
              <a:spcBef>
                <a:spcPts val="0"/>
              </a:spcBef>
              <a:buClrTx/>
              <a:buNone/>
            </a:pPr>
            <a:r>
              <a:rPr lang="en-US" sz="3200" b="1" dirty="0">
                <a:solidFill>
                  <a:schemeClr val="bg1"/>
                </a:solidFill>
                <a:ea typeface="Source Sans Pro" panose="020B0503030403020204" pitchFamily="34" charset="0"/>
                <a:cs typeface="Poppins SemiBold" panose="00000700000000000000" pitchFamily="2" charset="0"/>
              </a:rPr>
              <a:t>Phone: +</a:t>
            </a:r>
            <a:r>
              <a:rPr lang="en-US" sz="3200" b="1" dirty="0" smtClean="0">
                <a:solidFill>
                  <a:schemeClr val="bg1"/>
                </a:solidFill>
                <a:ea typeface="Source Sans Pro" panose="020B0503030403020204" pitchFamily="34" charset="0"/>
                <a:cs typeface="Poppins SemiBold" panose="00000700000000000000" pitchFamily="2" charset="0"/>
              </a:rPr>
              <a:t>971-4-3882708</a:t>
            </a:r>
            <a:endParaRPr lang="en-US" sz="3200" b="1" dirty="0">
              <a:solidFill>
                <a:schemeClr val="bg1"/>
              </a:solidFill>
              <a:ea typeface="Source Sans Pro" panose="020B0503030403020204" pitchFamily="34" charset="0"/>
              <a:cs typeface="Poppins SemiBold" panose="00000700000000000000" pitchFamily="2" charset="0"/>
            </a:endParaRPr>
          </a:p>
          <a:p>
            <a:pPr marL="0" lvl="0" indent="0" defTabSz="1828891">
              <a:lnSpc>
                <a:spcPct val="150000"/>
              </a:lnSpc>
              <a:spcBef>
                <a:spcPts val="0"/>
              </a:spcBef>
              <a:buClrTx/>
              <a:buNone/>
            </a:pPr>
            <a:r>
              <a:rPr lang="en-US" sz="3200" b="1" dirty="0">
                <a:solidFill>
                  <a:schemeClr val="bg1"/>
                </a:solidFill>
                <a:ea typeface="Source Sans Pro" panose="020B0503030403020204" pitchFamily="34" charset="0"/>
                <a:cs typeface="Poppins SemiBold" panose="00000700000000000000" pitchFamily="2" charset="0"/>
              </a:rPr>
              <a:t>info@svarnainstitute.com</a:t>
            </a:r>
          </a:p>
          <a:p>
            <a:pPr marL="0" lvl="0" indent="0" defTabSz="1828891">
              <a:lnSpc>
                <a:spcPct val="150000"/>
              </a:lnSpc>
              <a:spcBef>
                <a:spcPts val="0"/>
              </a:spcBef>
              <a:buClrTx/>
              <a:buNone/>
            </a:pPr>
            <a:r>
              <a:rPr lang="en-US" sz="3200" b="1" dirty="0">
                <a:solidFill>
                  <a:schemeClr val="bg1"/>
                </a:solidFill>
                <a:ea typeface="Source Sans Pro" panose="020B0503030403020204" pitchFamily="34" charset="0"/>
                <a:cs typeface="Poppins SemiBold" panose="00000700000000000000" pitchFamily="2" charset="0"/>
              </a:rPr>
              <a:t>www.svarnainstitute.com</a:t>
            </a:r>
            <a:endParaRPr lang="en-US" sz="3200" b="1" dirty="0">
              <a:solidFill>
                <a:schemeClr val="bg1"/>
              </a:solidFill>
              <a:ea typeface="Source Sans Pro" panose="020B0503030403020204" pitchFamily="34" charset="0"/>
              <a:cs typeface="Poppins" panose="00000500000000000000" pitchFamily="2" charset="0"/>
            </a:endParaRPr>
          </a:p>
        </p:txBody>
      </p:sp>
      <p:pic>
        <p:nvPicPr>
          <p:cNvPr id="18" name="Picture 17">
            <a:extLst>
              <a:ext uri="{FF2B5EF4-FFF2-40B4-BE49-F238E27FC236}">
                <a16:creationId xmlns="" xmlns:a16="http://schemas.microsoft.com/office/drawing/2014/main" id="{F901B7D7-FC84-45AF-8788-FA78B6C94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8713" y="-65874"/>
            <a:ext cx="4204851" cy="2971362"/>
          </a:xfrm>
          <a:prstGeom prst="rect">
            <a:avLst/>
          </a:prstGeom>
        </p:spPr>
      </p:pic>
      <p:pic>
        <p:nvPicPr>
          <p:cNvPr id="12" name="Picture 11">
            <a:extLst>
              <a:ext uri="{FF2B5EF4-FFF2-40B4-BE49-F238E27FC236}">
                <a16:creationId xmlns="" xmlns:a16="http://schemas.microsoft.com/office/drawing/2014/main" id="{089C8A88-A4E0-490C-9E6B-5D0F26A66E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5165" y="625393"/>
            <a:ext cx="6433117" cy="9018977"/>
          </a:xfrm>
          <a:prstGeom prst="rect">
            <a:avLst/>
          </a:prstGeom>
          <a:effectLst>
            <a:outerShdw blurRad="444500" dist="127000" dir="5400000" algn="t" rotWithShape="0">
              <a:prstClr val="black">
                <a:alpha val="30000"/>
              </a:prstClr>
            </a:outerShdw>
          </a:effectLst>
        </p:spPr>
      </p:pic>
      <p:pic>
        <p:nvPicPr>
          <p:cNvPr id="13" name="Picture Placeholder 6">
            <a:extLst>
              <a:ext uri="{FF2B5EF4-FFF2-40B4-BE49-F238E27FC236}">
                <a16:creationId xmlns="" xmlns:a16="http://schemas.microsoft.com/office/drawing/2014/main" id="{374FDED7-56AD-4CD7-990B-A6E078368B83}"/>
              </a:ext>
            </a:extLst>
          </p:cNvPr>
          <p:cNvPicPr>
            <a:picLocks noChangeAspect="1"/>
          </p:cNvPicPr>
          <p:nvPr/>
        </p:nvPicPr>
        <p:blipFill>
          <a:blip r:embed="rId6">
            <a:extLst>
              <a:ext uri="{28A0092B-C50C-407E-A947-70E740481C1C}">
                <a14:useLocalDpi xmlns:a14="http://schemas.microsoft.com/office/drawing/2010/main" val="0"/>
              </a:ext>
            </a:extLst>
          </a:blip>
          <a:srcRect t="28774" b="28774"/>
          <a:stretch>
            <a:fillRect/>
          </a:stretch>
        </p:blipFill>
        <p:spPr>
          <a:xfrm>
            <a:off x="10032087" y="1551059"/>
            <a:ext cx="5622837" cy="7111577"/>
          </a:xfrm>
          <a:prstGeom prst="rect">
            <a:avLst/>
          </a:prstGeom>
        </p:spPr>
      </p:pic>
      <p:sp>
        <p:nvSpPr>
          <p:cNvPr id="2" name="Rectangle 1"/>
          <p:cNvSpPr/>
          <p:nvPr/>
        </p:nvSpPr>
        <p:spPr>
          <a:xfrm>
            <a:off x="2569934" y="9644370"/>
            <a:ext cx="17287681" cy="769441"/>
          </a:xfrm>
          <a:prstGeom prst="rect">
            <a:avLst/>
          </a:prstGeom>
        </p:spPr>
        <p:txBody>
          <a:bodyPr wrap="none">
            <a:spAutoFit/>
          </a:bodyPr>
          <a:lstStyle/>
          <a:p>
            <a:r>
              <a:rPr lang="en-US" sz="4400" b="1" i="1" dirty="0">
                <a:solidFill>
                  <a:srgbClr val="C00000"/>
                </a:solidFill>
              </a:rPr>
              <a:t> “If mastering a skill requires training, then the training requires quality.”</a:t>
            </a:r>
            <a:r>
              <a:rPr lang="en-US" sz="4400" b="1" dirty="0">
                <a:latin typeface="Roboto"/>
              </a:rPr>
              <a:t> </a:t>
            </a:r>
            <a:endParaRPr lang="en-US" sz="4400" dirty="0"/>
          </a:p>
        </p:txBody>
      </p:sp>
      <p:sp>
        <p:nvSpPr>
          <p:cNvPr id="3" name="Rectangle 2"/>
          <p:cNvSpPr/>
          <p:nvPr/>
        </p:nvSpPr>
        <p:spPr>
          <a:xfrm>
            <a:off x="17223443" y="4889934"/>
            <a:ext cx="4684872" cy="1200329"/>
          </a:xfrm>
          <a:prstGeom prst="rect">
            <a:avLst/>
          </a:prstGeom>
        </p:spPr>
        <p:txBody>
          <a:bodyPr wrap="none">
            <a:spAutoFit/>
          </a:bodyPr>
          <a:lstStyle/>
          <a:p>
            <a:r>
              <a:rPr lang="en-US" sz="7200" b="1" i="1" dirty="0">
                <a:solidFill>
                  <a:srgbClr val="02409E"/>
                </a:solidFill>
                <a:latin typeface="Bell MT" panose="02020503060305020303" pitchFamily="18" charset="0"/>
                <a:cs typeface="Heebo" pitchFamily="2" charset="-79"/>
              </a:rPr>
              <a:t>Thank You</a:t>
            </a:r>
          </a:p>
        </p:txBody>
      </p:sp>
      <p:sp>
        <p:nvSpPr>
          <p:cNvPr id="16" name="TextBox 15">
            <a:extLst>
              <a:ext uri="{FF2B5EF4-FFF2-40B4-BE49-F238E27FC236}">
                <a16:creationId xmlns="" xmlns:a16="http://schemas.microsoft.com/office/drawing/2014/main" id="{E081FC27-4EB5-4D92-BB14-571A598A7544}"/>
              </a:ext>
            </a:extLst>
          </p:cNvPr>
          <p:cNvSpPr txBox="1"/>
          <p:nvPr/>
        </p:nvSpPr>
        <p:spPr>
          <a:xfrm>
            <a:off x="2589551" y="12297202"/>
            <a:ext cx="17377449" cy="830997"/>
          </a:xfrm>
          <a:prstGeom prst="rect">
            <a:avLst/>
          </a:prstGeom>
          <a:noFill/>
        </p:spPr>
        <p:txBody>
          <a:bodyPr wrap="none" rtlCol="0">
            <a:spAutoFit/>
          </a:bodyPr>
          <a:lstStyle/>
          <a:p>
            <a:r>
              <a:rPr lang="en-US" sz="4800" b="1" dirty="0"/>
              <a:t>            </a:t>
            </a:r>
            <a:r>
              <a:rPr lang="en-US" sz="4800" b="1" dirty="0">
                <a:hlinkClick r:id="rId7"/>
              </a:rPr>
              <a:t>Info@svarnainstitute.com</a:t>
            </a:r>
            <a:r>
              <a:rPr lang="en-US" sz="4800" b="1" dirty="0"/>
              <a:t> </a:t>
            </a:r>
            <a:r>
              <a:rPr lang="en-US" sz="4800" b="1" dirty="0" smtClean="0"/>
              <a:t>/ +</a:t>
            </a:r>
            <a:r>
              <a:rPr lang="en-US" sz="4800" b="1" dirty="0"/>
              <a:t>971569970868/  +97143882708</a:t>
            </a:r>
            <a:endParaRPr lang="en-US" sz="4800" b="1" dirty="0"/>
          </a:p>
        </p:txBody>
      </p:sp>
    </p:spTree>
    <p:extLst>
      <p:ext uri="{BB962C8B-B14F-4D97-AF65-F5344CB8AC3E}">
        <p14:creationId xmlns:p14="http://schemas.microsoft.com/office/powerpoint/2010/main" val="20495281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8" name="Rounded Rectangle 7"/>
          <p:cNvSpPr/>
          <p:nvPr/>
        </p:nvSpPr>
        <p:spPr>
          <a:xfrm>
            <a:off x="989192" y="3035293"/>
            <a:ext cx="16306800" cy="2806454"/>
          </a:xfrm>
          <a:prstGeom prst="roundRect">
            <a:avLst>
              <a:gd name="adj" fmla="val 111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accent2">
                    <a:lumMod val="50000"/>
                  </a:schemeClr>
                </a:solidFill>
              </a:rPr>
              <a:t>“To be the best instiller of creative and innovative knowledge and transform the vision into reality.” Our roadmap is designed to empower every individual, to create a better opportunity for themselves and for their industries.</a:t>
            </a:r>
          </a:p>
        </p:txBody>
      </p:sp>
      <p:sp>
        <p:nvSpPr>
          <p:cNvPr id="2" name="Slide Number Placeholder 1"/>
          <p:cNvSpPr>
            <a:spLocks noGrp="1"/>
          </p:cNvSpPr>
          <p:nvPr>
            <p:ph type="sldNum" sz="quarter" idx="12"/>
          </p:nvPr>
        </p:nvSpPr>
        <p:spPr/>
        <p:txBody>
          <a:bodyPr/>
          <a:lstStyle/>
          <a:p>
            <a:fld id="{1560DED4-AA11-4270-8C72-6FA89DA8E48A}" type="slidenum">
              <a:rPr lang="en-US" smtClean="0"/>
              <a:pPr/>
              <a:t>2</a:t>
            </a:fld>
            <a:endParaRPr lang="en-US" dirty="0"/>
          </a:p>
        </p:txBody>
      </p:sp>
      <p:sp>
        <p:nvSpPr>
          <p:cNvPr id="3" name="Text Placeholder 2"/>
          <p:cNvSpPr>
            <a:spLocks noGrp="1"/>
          </p:cNvSpPr>
          <p:nvPr>
            <p:ph type="body" sz="quarter" idx="4294967295"/>
          </p:nvPr>
        </p:nvSpPr>
        <p:spPr>
          <a:xfrm>
            <a:off x="6583168" y="852407"/>
            <a:ext cx="13716000" cy="1284287"/>
          </a:xfrm>
        </p:spPr>
        <p:txBody>
          <a:bodyPr>
            <a:normAutofit/>
          </a:bodyPr>
          <a:lstStyle/>
          <a:p>
            <a:pPr marL="0" indent="0">
              <a:buNone/>
            </a:pPr>
            <a:r>
              <a:rPr lang="en-US" sz="6000" b="1" dirty="0">
                <a:solidFill>
                  <a:schemeClr val="accent5">
                    <a:lumMod val="75000"/>
                  </a:schemeClr>
                </a:solidFill>
                <a:latin typeface="Heebo" pitchFamily="2" charset="-79"/>
                <a:cs typeface="Heebo" pitchFamily="2" charset="-79"/>
              </a:rPr>
              <a:t>OUR VISION &amp; MISSION</a:t>
            </a:r>
          </a:p>
        </p:txBody>
      </p:sp>
      <p:sp>
        <p:nvSpPr>
          <p:cNvPr id="9" name="Text Placeholder 3">
            <a:extLst>
              <a:ext uri="{FF2B5EF4-FFF2-40B4-BE49-F238E27FC236}">
                <a16:creationId xmlns="" xmlns:a16="http://schemas.microsoft.com/office/drawing/2014/main" id="{2D4DB59D-CB03-466B-91F2-38730C8CCD21}"/>
              </a:ext>
            </a:extLst>
          </p:cNvPr>
          <p:cNvSpPr txBox="1">
            <a:spLocks/>
          </p:cNvSpPr>
          <p:nvPr/>
        </p:nvSpPr>
        <p:spPr>
          <a:xfrm>
            <a:off x="6863301" y="6688389"/>
            <a:ext cx="5806440" cy="649224"/>
          </a:xfrm>
          <a:prstGeom prst="rect">
            <a:avLst/>
          </a:prstGeom>
          <a:noFill/>
        </p:spPr>
        <p:txBody>
          <a:bodyPr vert="horz" lIns="91440" tIns="45720" rIns="91440" bIns="45720" rtlCol="0">
            <a:normAutofit/>
          </a:bodyPr>
          <a:lstStyle>
            <a:lvl1pPr marL="0" indent="0" algn="l" defTabSz="1828800" rtl="0" eaLnBrk="1" latinLnBrk="0" hangingPunct="1">
              <a:lnSpc>
                <a:spcPct val="100000"/>
              </a:lnSpc>
              <a:spcBef>
                <a:spcPts val="2000"/>
              </a:spcBef>
              <a:buFont typeface="Arial" panose="020B0604020202020204" pitchFamily="34" charset="0"/>
              <a:buNone/>
              <a:defRPr sz="3600" b="1" kern="1200">
                <a:solidFill>
                  <a:srgbClr val="372173"/>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solidFill>
                  <a:schemeClr val="accent5">
                    <a:lumMod val="75000"/>
                  </a:schemeClr>
                </a:solidFill>
              </a:rPr>
              <a:t>MISSION OF SVARNA</a:t>
            </a:r>
          </a:p>
        </p:txBody>
      </p:sp>
      <p:sp>
        <p:nvSpPr>
          <p:cNvPr id="10" name="Rounded Rectangle 7">
            <a:extLst>
              <a:ext uri="{FF2B5EF4-FFF2-40B4-BE49-F238E27FC236}">
                <a16:creationId xmlns="" xmlns:a16="http://schemas.microsoft.com/office/drawing/2014/main" id="{3294CABB-2EF0-4D63-A051-C47F7008B9C6}"/>
              </a:ext>
            </a:extLst>
          </p:cNvPr>
          <p:cNvSpPr/>
          <p:nvPr/>
        </p:nvSpPr>
        <p:spPr>
          <a:xfrm>
            <a:off x="989192" y="7338454"/>
            <a:ext cx="16306800" cy="3761887"/>
          </a:xfrm>
          <a:prstGeom prst="roundRect">
            <a:avLst>
              <a:gd name="adj" fmla="val 111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accent2">
                    <a:lumMod val="50000"/>
                  </a:schemeClr>
                </a:solidFill>
              </a:rPr>
              <a:t>“Our mission is to create competent, capable and dynamic professionals who take training based learning to the next level. We are a team of professionals dedicated to bring in quality to your training needs aimed at soft skill enhancements. We offer superior &amp; sophisticated programs that are at the cutting edge in Training &amp; Development. These programs are globally recognized and are tailor cut and designed to redefine professional paradigms in the Human Resource sector.”</a:t>
            </a:r>
          </a:p>
        </p:txBody>
      </p:sp>
      <p:pic>
        <p:nvPicPr>
          <p:cNvPr id="14" name="Picture Placeholder 1">
            <a:extLst>
              <a:ext uri="{FF2B5EF4-FFF2-40B4-BE49-F238E27FC236}">
                <a16:creationId xmlns="" xmlns:a16="http://schemas.microsoft.com/office/drawing/2014/main" id="{B02EB176-1775-4B2B-B5AD-5B117D13F0C3}"/>
              </a:ext>
            </a:extLst>
          </p:cNvPr>
          <p:cNvPicPr>
            <a:picLocks noChangeAspect="1"/>
          </p:cNvPicPr>
          <p:nvPr/>
        </p:nvPicPr>
        <p:blipFill>
          <a:blip r:embed="rId4">
            <a:extLst>
              <a:ext uri="{28A0092B-C50C-407E-A947-70E740481C1C}">
                <a14:useLocalDpi xmlns:a14="http://schemas.microsoft.com/office/drawing/2010/main" val="0"/>
              </a:ext>
            </a:extLst>
          </a:blip>
          <a:srcRect l="10085" r="10085"/>
          <a:stretch>
            <a:fillRect/>
          </a:stretch>
        </p:blipFill>
        <p:spPr>
          <a:xfrm>
            <a:off x="18277684" y="4370743"/>
            <a:ext cx="5044342" cy="5314677"/>
          </a:xfrm>
          <a:prstGeom prst="ellipse">
            <a:avLst/>
          </a:prstGeom>
          <a:ln>
            <a:noFill/>
          </a:ln>
          <a:effectLst>
            <a:softEdge rad="112500"/>
          </a:effectLst>
        </p:spPr>
      </p:pic>
      <p:sp>
        <p:nvSpPr>
          <p:cNvPr id="15" name="Text Placeholder 3">
            <a:extLst>
              <a:ext uri="{FF2B5EF4-FFF2-40B4-BE49-F238E27FC236}">
                <a16:creationId xmlns="" xmlns:a16="http://schemas.microsoft.com/office/drawing/2014/main" id="{E1305CED-BE32-450D-A612-140E1E84B6A4}"/>
              </a:ext>
            </a:extLst>
          </p:cNvPr>
          <p:cNvSpPr txBox="1">
            <a:spLocks/>
          </p:cNvSpPr>
          <p:nvPr/>
        </p:nvSpPr>
        <p:spPr>
          <a:xfrm>
            <a:off x="6583168" y="2405751"/>
            <a:ext cx="5806440" cy="649224"/>
          </a:xfrm>
          <a:prstGeom prst="rect">
            <a:avLst/>
          </a:prstGeom>
          <a:noFill/>
        </p:spPr>
        <p:txBody>
          <a:bodyPr vert="horz" lIns="91440" tIns="45720" rIns="91440" bIns="45720" rtlCol="0">
            <a:normAutofit/>
          </a:bodyPr>
          <a:lstStyle>
            <a:lvl1pPr marL="0" indent="0" algn="l" defTabSz="1828800" rtl="0" eaLnBrk="1" latinLnBrk="0" hangingPunct="1">
              <a:lnSpc>
                <a:spcPct val="100000"/>
              </a:lnSpc>
              <a:spcBef>
                <a:spcPts val="2000"/>
              </a:spcBef>
              <a:buFont typeface="Arial" panose="020B0604020202020204" pitchFamily="34" charset="0"/>
              <a:buNone/>
              <a:defRPr sz="3600" b="1" kern="1200">
                <a:solidFill>
                  <a:srgbClr val="372173"/>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solidFill>
                  <a:schemeClr val="accent5">
                    <a:lumMod val="75000"/>
                  </a:schemeClr>
                </a:solidFill>
              </a:rPr>
              <a:t>VISION OF SVARNA</a:t>
            </a:r>
          </a:p>
        </p:txBody>
      </p:sp>
      <p:pic>
        <p:nvPicPr>
          <p:cNvPr id="19" name="Picture 18">
            <a:extLst>
              <a:ext uri="{FF2B5EF4-FFF2-40B4-BE49-F238E27FC236}">
                <a16:creationId xmlns="" xmlns:a16="http://schemas.microsoft.com/office/drawing/2014/main" id="{F901B7D7-FC84-45AF-8788-FA78B6C94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58713" y="-65874"/>
            <a:ext cx="4204851" cy="2971362"/>
          </a:xfrm>
          <a:prstGeom prst="rect">
            <a:avLst/>
          </a:prstGeom>
        </p:spPr>
      </p:pic>
    </p:spTree>
    <p:extLst>
      <p:ext uri="{BB962C8B-B14F-4D97-AF65-F5344CB8AC3E}">
        <p14:creationId xmlns:p14="http://schemas.microsoft.com/office/powerpoint/2010/main" val="34306739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560DED4-AA11-4270-8C72-6FA89DA8E48A}" type="slidenum">
              <a:rPr lang="en-US" smtClean="0"/>
              <a:pPr/>
              <a:t>3</a:t>
            </a:fld>
            <a:endParaRPr lang="en-US" dirty="0"/>
          </a:p>
        </p:txBody>
      </p:sp>
      <p:sp>
        <p:nvSpPr>
          <p:cNvPr id="14" name="Text Placeholder 2">
            <a:extLst>
              <a:ext uri="{FF2B5EF4-FFF2-40B4-BE49-F238E27FC236}">
                <a16:creationId xmlns="" xmlns:a16="http://schemas.microsoft.com/office/drawing/2014/main" id="{A7675137-BFF3-4CFA-ACAD-54D7A7A91534}"/>
              </a:ext>
            </a:extLst>
          </p:cNvPr>
          <p:cNvSpPr txBox="1">
            <a:spLocks/>
          </p:cNvSpPr>
          <p:nvPr/>
        </p:nvSpPr>
        <p:spPr>
          <a:xfrm>
            <a:off x="1380150" y="1011732"/>
            <a:ext cx="13716000" cy="1284287"/>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endParaRPr lang="en-US" sz="7200" b="1" dirty="0">
              <a:solidFill>
                <a:srgbClr val="02409E"/>
              </a:solidFill>
              <a:latin typeface="Heebo" pitchFamily="2" charset="-79"/>
              <a:cs typeface="Heebo" pitchFamily="2" charset="-79"/>
            </a:endParaRPr>
          </a:p>
        </p:txBody>
      </p:sp>
      <p:sp>
        <p:nvSpPr>
          <p:cNvPr id="5" name="Rectangle: Rounded Corners 4">
            <a:extLst>
              <a:ext uri="{FF2B5EF4-FFF2-40B4-BE49-F238E27FC236}">
                <a16:creationId xmlns="" xmlns:a16="http://schemas.microsoft.com/office/drawing/2014/main" id="{A3D2E02A-E5A3-4D9E-BBE9-6B6AA02AF6BA}"/>
              </a:ext>
            </a:extLst>
          </p:cNvPr>
          <p:cNvSpPr/>
          <p:nvPr/>
        </p:nvSpPr>
        <p:spPr>
          <a:xfrm>
            <a:off x="1717522" y="788154"/>
            <a:ext cx="6584868" cy="9305364"/>
          </a:xfrm>
          <a:prstGeom prst="roundRect">
            <a:avLst/>
          </a:prstGeom>
          <a:solidFill>
            <a:srgbClr val="002060"/>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5688298C-3A2D-4DCD-BF19-98DC1094FAD2}"/>
              </a:ext>
            </a:extLst>
          </p:cNvPr>
          <p:cNvSpPr txBox="1"/>
          <p:nvPr/>
        </p:nvSpPr>
        <p:spPr>
          <a:xfrm>
            <a:off x="2263383" y="1455129"/>
            <a:ext cx="5166360" cy="7971413"/>
          </a:xfrm>
          <a:prstGeom prst="rect">
            <a:avLst/>
          </a:prstGeom>
          <a:noFill/>
        </p:spPr>
        <p:txBody>
          <a:bodyPr wrap="square">
            <a:spAutoFit/>
          </a:bodyPr>
          <a:lstStyle/>
          <a:p>
            <a:pPr algn="ctr"/>
            <a:r>
              <a:rPr lang="en-US" sz="4400" b="1" dirty="0">
                <a:solidFill>
                  <a:schemeClr val="bg1"/>
                </a:solidFill>
              </a:rPr>
              <a:t>TEST PREPERATION</a:t>
            </a:r>
          </a:p>
          <a:p>
            <a:pPr algn="ctr"/>
            <a:r>
              <a:rPr lang="en-US" sz="3600" dirty="0">
                <a:solidFill>
                  <a:srgbClr val="FFFF00"/>
                </a:solidFill>
              </a:rPr>
              <a:t>IELTS</a:t>
            </a:r>
          </a:p>
          <a:p>
            <a:pPr algn="ctr"/>
            <a:r>
              <a:rPr lang="en-US" sz="3600" dirty="0">
                <a:solidFill>
                  <a:srgbClr val="FFFF00"/>
                </a:solidFill>
              </a:rPr>
              <a:t>CELPIP</a:t>
            </a:r>
          </a:p>
          <a:p>
            <a:pPr algn="ctr"/>
            <a:r>
              <a:rPr lang="en-US" sz="3600" dirty="0">
                <a:solidFill>
                  <a:srgbClr val="FFFF00"/>
                </a:solidFill>
              </a:rPr>
              <a:t>PTE</a:t>
            </a:r>
          </a:p>
          <a:p>
            <a:pPr algn="ctr"/>
            <a:r>
              <a:rPr lang="en-US" sz="3600" dirty="0">
                <a:solidFill>
                  <a:srgbClr val="FFFF00"/>
                </a:solidFill>
              </a:rPr>
              <a:t>TOEFL</a:t>
            </a:r>
          </a:p>
          <a:p>
            <a:pPr algn="ctr"/>
            <a:r>
              <a:rPr lang="en-US" sz="3600" dirty="0" smtClean="0">
                <a:solidFill>
                  <a:srgbClr val="FFFF00"/>
                </a:solidFill>
              </a:rPr>
              <a:t>OET</a:t>
            </a:r>
          </a:p>
          <a:p>
            <a:pPr algn="ctr"/>
            <a:r>
              <a:rPr lang="en-US" sz="3600" dirty="0" smtClean="0">
                <a:solidFill>
                  <a:srgbClr val="FFFF00"/>
                </a:solidFill>
              </a:rPr>
              <a:t>SAT</a:t>
            </a:r>
            <a:endParaRPr lang="en-US" sz="3600" dirty="0">
              <a:solidFill>
                <a:srgbClr val="FFFF00"/>
              </a:solidFill>
            </a:endParaRPr>
          </a:p>
          <a:p>
            <a:pPr algn="ctr"/>
            <a:r>
              <a:rPr lang="en-US" sz="3600" dirty="0">
                <a:solidFill>
                  <a:srgbClr val="FFFF00"/>
                </a:solidFill>
              </a:rPr>
              <a:t>GMAT</a:t>
            </a:r>
          </a:p>
          <a:p>
            <a:pPr algn="ctr"/>
            <a:r>
              <a:rPr lang="en-US" sz="3600" dirty="0">
                <a:solidFill>
                  <a:srgbClr val="FFFF00"/>
                </a:solidFill>
              </a:rPr>
              <a:t>GRE</a:t>
            </a:r>
          </a:p>
          <a:p>
            <a:pPr algn="ctr"/>
            <a:r>
              <a:rPr lang="en-US" sz="3600" dirty="0">
                <a:solidFill>
                  <a:srgbClr val="FFFF00"/>
                </a:solidFill>
              </a:rPr>
              <a:t>ENGINEERING</a:t>
            </a:r>
          </a:p>
          <a:p>
            <a:pPr algn="ctr"/>
            <a:r>
              <a:rPr lang="en-US" sz="3600" dirty="0" smtClean="0">
                <a:solidFill>
                  <a:srgbClr val="FFFF00"/>
                </a:solidFill>
              </a:rPr>
              <a:t>MEDICAL</a:t>
            </a:r>
          </a:p>
          <a:p>
            <a:pPr algn="ctr"/>
            <a:r>
              <a:rPr lang="en-US" sz="3600" dirty="0" smtClean="0">
                <a:solidFill>
                  <a:srgbClr val="FFFF00"/>
                </a:solidFill>
              </a:rPr>
              <a:t>“Cambridge </a:t>
            </a:r>
            <a:r>
              <a:rPr lang="en-US" sz="3600" dirty="0">
                <a:solidFill>
                  <a:srgbClr val="FFFF00"/>
                </a:solidFill>
              </a:rPr>
              <a:t>International AS Level English General Paper </a:t>
            </a:r>
            <a:r>
              <a:rPr lang="en-US" sz="3600" dirty="0" smtClean="0">
                <a:solidFill>
                  <a:srgbClr val="FFFF00"/>
                </a:solidFill>
              </a:rPr>
              <a:t>8021”</a:t>
            </a:r>
            <a:endParaRPr lang="en-US" sz="3600" dirty="0">
              <a:solidFill>
                <a:srgbClr val="FFFF00"/>
              </a:solidFill>
            </a:endParaRPr>
          </a:p>
        </p:txBody>
      </p:sp>
      <p:sp>
        <p:nvSpPr>
          <p:cNvPr id="17" name="Rectangle: Rounded Corners 16">
            <a:extLst>
              <a:ext uri="{FF2B5EF4-FFF2-40B4-BE49-F238E27FC236}">
                <a16:creationId xmlns="" xmlns:a16="http://schemas.microsoft.com/office/drawing/2014/main" id="{79E3CE26-E38A-4C66-B34F-77B16E068F72}"/>
              </a:ext>
            </a:extLst>
          </p:cNvPr>
          <p:cNvSpPr/>
          <p:nvPr/>
        </p:nvSpPr>
        <p:spPr>
          <a:xfrm>
            <a:off x="8825437" y="2206593"/>
            <a:ext cx="6584868" cy="9305364"/>
          </a:xfrm>
          <a:prstGeom prst="roundRect">
            <a:avLst/>
          </a:prstGeom>
          <a:solidFill>
            <a:srgbClr val="002060"/>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57844BC2-E88A-4739-A52D-279826EFC9DB}"/>
              </a:ext>
            </a:extLst>
          </p:cNvPr>
          <p:cNvSpPr txBox="1"/>
          <p:nvPr/>
        </p:nvSpPr>
        <p:spPr>
          <a:xfrm>
            <a:off x="9534691" y="3131757"/>
            <a:ext cx="5166360" cy="9510296"/>
          </a:xfrm>
          <a:prstGeom prst="rect">
            <a:avLst/>
          </a:prstGeom>
          <a:noFill/>
        </p:spPr>
        <p:txBody>
          <a:bodyPr wrap="square">
            <a:spAutoFit/>
          </a:bodyPr>
          <a:lstStyle/>
          <a:p>
            <a:pPr algn="ctr"/>
            <a:r>
              <a:rPr lang="en-US" sz="3600" b="1" dirty="0">
                <a:solidFill>
                  <a:schemeClr val="bg1"/>
                </a:solidFill>
              </a:rPr>
              <a:t>LANGUAGE PROGRAMS</a:t>
            </a:r>
          </a:p>
          <a:p>
            <a:pPr algn="ctr"/>
            <a:r>
              <a:rPr lang="en-US" sz="3600" dirty="0">
                <a:solidFill>
                  <a:srgbClr val="FFFF00"/>
                </a:solidFill>
              </a:rPr>
              <a:t>ARABIC</a:t>
            </a:r>
          </a:p>
          <a:p>
            <a:pPr algn="ctr"/>
            <a:r>
              <a:rPr lang="en-US" sz="3600" dirty="0">
                <a:solidFill>
                  <a:srgbClr val="FFFF00"/>
                </a:solidFill>
              </a:rPr>
              <a:t>FRENCH</a:t>
            </a:r>
          </a:p>
          <a:p>
            <a:pPr algn="ctr"/>
            <a:r>
              <a:rPr lang="en-US" sz="3600" dirty="0">
                <a:solidFill>
                  <a:srgbClr val="FFFF00"/>
                </a:solidFill>
              </a:rPr>
              <a:t>BUSINESS ENGLISH</a:t>
            </a:r>
          </a:p>
          <a:p>
            <a:pPr algn="ctr"/>
            <a:r>
              <a:rPr lang="en-US" sz="3600" dirty="0">
                <a:solidFill>
                  <a:srgbClr val="FFFF00"/>
                </a:solidFill>
              </a:rPr>
              <a:t>SPOKEN </a:t>
            </a:r>
            <a:r>
              <a:rPr lang="en-US" sz="3600" dirty="0" smtClean="0">
                <a:solidFill>
                  <a:srgbClr val="FFFF00"/>
                </a:solidFill>
              </a:rPr>
              <a:t>ENGLISH</a:t>
            </a:r>
          </a:p>
          <a:p>
            <a:pPr algn="ctr"/>
            <a:r>
              <a:rPr lang="en-US" sz="3600" b="1" dirty="0" smtClean="0">
                <a:solidFill>
                  <a:schemeClr val="bg1"/>
                </a:solidFill>
              </a:rPr>
              <a:t>IT PROGRAMS</a:t>
            </a:r>
          </a:p>
          <a:p>
            <a:pPr algn="ctr"/>
            <a:r>
              <a:rPr lang="en-US" sz="3600" dirty="0" smtClean="0">
                <a:solidFill>
                  <a:srgbClr val="FFFF00"/>
                </a:solidFill>
              </a:rPr>
              <a:t>AUTOCAD </a:t>
            </a:r>
          </a:p>
          <a:p>
            <a:pPr algn="ctr"/>
            <a:r>
              <a:rPr lang="en-US" sz="3600" dirty="0" smtClean="0">
                <a:solidFill>
                  <a:srgbClr val="FFFF00"/>
                </a:solidFill>
              </a:rPr>
              <a:t>CLOUD COMPUTING</a:t>
            </a:r>
          </a:p>
          <a:p>
            <a:pPr algn="ctr"/>
            <a:r>
              <a:rPr lang="en-US" sz="3600" dirty="0">
                <a:solidFill>
                  <a:srgbClr val="FFFF00"/>
                </a:solidFill>
              </a:rPr>
              <a:t>DEVOPS</a:t>
            </a:r>
          </a:p>
          <a:p>
            <a:pPr algn="ctr"/>
            <a:r>
              <a:rPr lang="en-US" sz="3600" dirty="0" smtClean="0">
                <a:solidFill>
                  <a:srgbClr val="FFFF00"/>
                </a:solidFill>
              </a:rPr>
              <a:t>DIGITAL MARKETING</a:t>
            </a:r>
          </a:p>
          <a:p>
            <a:pPr algn="ctr"/>
            <a:r>
              <a:rPr lang="en-US" sz="3600" dirty="0">
                <a:solidFill>
                  <a:srgbClr val="FFFF00"/>
                </a:solidFill>
              </a:rPr>
              <a:t>LINUX</a:t>
            </a:r>
          </a:p>
          <a:p>
            <a:pPr algn="ctr"/>
            <a:r>
              <a:rPr lang="en-US" sz="3600" dirty="0">
                <a:solidFill>
                  <a:srgbClr val="FFFF00"/>
                </a:solidFill>
              </a:rPr>
              <a:t>MS OFFICE</a:t>
            </a:r>
          </a:p>
          <a:p>
            <a:pPr algn="ctr"/>
            <a:r>
              <a:rPr lang="en-US" sz="3600" dirty="0" smtClean="0">
                <a:solidFill>
                  <a:srgbClr val="FFFF00"/>
                </a:solidFill>
              </a:rPr>
              <a:t>GRAPHIC DESIGNING</a:t>
            </a:r>
          </a:p>
          <a:p>
            <a:pPr algn="ctr"/>
            <a:r>
              <a:rPr lang="en-US" sz="3600" dirty="0" smtClean="0">
                <a:solidFill>
                  <a:srgbClr val="FFFF00"/>
                </a:solidFill>
              </a:rPr>
              <a:t>WEB DESIGNING</a:t>
            </a:r>
          </a:p>
          <a:p>
            <a:pPr algn="ctr"/>
            <a:endParaRPr lang="en-US" sz="3600" dirty="0" smtClean="0">
              <a:solidFill>
                <a:schemeClr val="bg1"/>
              </a:solidFill>
            </a:endParaRPr>
          </a:p>
          <a:p>
            <a:pPr algn="ctr"/>
            <a:endParaRPr lang="en-US" sz="3600" dirty="0" smtClean="0">
              <a:solidFill>
                <a:schemeClr val="bg1"/>
              </a:solidFill>
            </a:endParaRPr>
          </a:p>
          <a:p>
            <a:pPr algn="ctr"/>
            <a:endParaRPr lang="en-US" sz="3600" dirty="0">
              <a:solidFill>
                <a:srgbClr val="FFFF00"/>
              </a:solidFill>
            </a:endParaRPr>
          </a:p>
        </p:txBody>
      </p:sp>
      <p:sp>
        <p:nvSpPr>
          <p:cNvPr id="20" name="Rectangle: Rounded Corners 19">
            <a:extLst>
              <a:ext uri="{FF2B5EF4-FFF2-40B4-BE49-F238E27FC236}">
                <a16:creationId xmlns="" xmlns:a16="http://schemas.microsoft.com/office/drawing/2014/main" id="{0A22176C-E7F1-4ED7-81E6-762D514C9163}"/>
              </a:ext>
            </a:extLst>
          </p:cNvPr>
          <p:cNvSpPr/>
          <p:nvPr/>
        </p:nvSpPr>
        <p:spPr>
          <a:xfrm>
            <a:off x="15997773" y="3515195"/>
            <a:ext cx="6584868" cy="9197506"/>
          </a:xfrm>
          <a:prstGeom prst="roundRect">
            <a:avLst/>
          </a:prstGeom>
          <a:solidFill>
            <a:srgbClr val="002060"/>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TextBox 20">
            <a:extLst>
              <a:ext uri="{FF2B5EF4-FFF2-40B4-BE49-F238E27FC236}">
                <a16:creationId xmlns="" xmlns:a16="http://schemas.microsoft.com/office/drawing/2014/main" id="{93816A2F-40BF-4DF2-B2EB-E107BDDE9057}"/>
              </a:ext>
            </a:extLst>
          </p:cNvPr>
          <p:cNvSpPr txBox="1"/>
          <p:nvPr/>
        </p:nvSpPr>
        <p:spPr>
          <a:xfrm>
            <a:off x="16509545" y="4597118"/>
            <a:ext cx="5166360" cy="4524315"/>
          </a:xfrm>
          <a:prstGeom prst="rect">
            <a:avLst/>
          </a:prstGeom>
          <a:noFill/>
        </p:spPr>
        <p:txBody>
          <a:bodyPr wrap="square">
            <a:spAutoFit/>
          </a:bodyPr>
          <a:lstStyle/>
          <a:p>
            <a:pPr algn="ctr"/>
            <a:r>
              <a:rPr lang="en-US" sz="4800" b="1" dirty="0">
                <a:solidFill>
                  <a:schemeClr val="bg1"/>
                </a:solidFill>
              </a:rPr>
              <a:t>TESTING </a:t>
            </a:r>
            <a:r>
              <a:rPr lang="en-US" sz="4800" b="1" dirty="0" smtClean="0">
                <a:solidFill>
                  <a:schemeClr val="bg1"/>
                </a:solidFill>
              </a:rPr>
              <a:t>VENUE  </a:t>
            </a:r>
            <a:r>
              <a:rPr lang="en-US" sz="4800" b="1" dirty="0">
                <a:solidFill>
                  <a:schemeClr val="bg1"/>
                </a:solidFill>
              </a:rPr>
              <a:t>FOR IELTS  </a:t>
            </a:r>
            <a:r>
              <a:rPr lang="en-US" sz="4800" b="1" dirty="0" smtClean="0">
                <a:solidFill>
                  <a:schemeClr val="bg1"/>
                </a:solidFill>
              </a:rPr>
              <a:t>EXAMS</a:t>
            </a:r>
          </a:p>
          <a:p>
            <a:pPr lvl="0" algn="ctr"/>
            <a:r>
              <a:rPr lang="en-US" sz="3200" dirty="0" smtClean="0">
                <a:solidFill>
                  <a:srgbClr val="FFFF00"/>
                </a:solidFill>
                <a:latin typeface="Open Sans"/>
              </a:rPr>
              <a:t>SVARNA </a:t>
            </a:r>
            <a:r>
              <a:rPr lang="en-US" sz="3200" dirty="0">
                <a:solidFill>
                  <a:srgbClr val="FFFF00"/>
                </a:solidFill>
                <a:latin typeface="Open Sans"/>
              </a:rPr>
              <a:t>is a Award Wining Test venue of 2020 in UAE. We conduct both kind of IELTS test (Computer Delivered &amp; Paper Based)</a:t>
            </a:r>
            <a:endParaRPr lang="en-US" sz="5400" dirty="0">
              <a:solidFill>
                <a:srgbClr val="FFFF00"/>
              </a:solidFill>
            </a:endParaRPr>
          </a:p>
          <a:p>
            <a:pPr algn="ctr"/>
            <a:r>
              <a:rPr lang="en-US" sz="3200" dirty="0" smtClean="0">
                <a:solidFill>
                  <a:srgbClr val="FFFF00"/>
                </a:solidFill>
              </a:rPr>
              <a:t> </a:t>
            </a:r>
            <a:endParaRPr lang="en-US" sz="3200" dirty="0">
              <a:solidFill>
                <a:srgbClr val="FFFF00"/>
              </a:solidFill>
            </a:endParaRPr>
          </a:p>
        </p:txBody>
      </p:sp>
      <p:pic>
        <p:nvPicPr>
          <p:cNvPr id="23" name="Picture 22">
            <a:extLst>
              <a:ext uri="{FF2B5EF4-FFF2-40B4-BE49-F238E27FC236}">
                <a16:creationId xmlns="" xmlns:a16="http://schemas.microsoft.com/office/drawing/2014/main" id="{2A8440DD-812F-431E-B745-0A61758EA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67464" y="8960852"/>
            <a:ext cx="3845487" cy="2267111"/>
          </a:xfrm>
          <a:prstGeom prst="rect">
            <a:avLst/>
          </a:prstGeom>
        </p:spPr>
      </p:pic>
      <p:sp>
        <p:nvSpPr>
          <p:cNvPr id="6" name="Rectangle 1"/>
          <p:cNvSpPr>
            <a:spLocks noChangeArrowheads="1"/>
          </p:cNvSpPr>
          <p:nvPr/>
        </p:nvSpPr>
        <p:spPr bwMode="auto">
          <a:xfrm>
            <a:off x="12057973" y="90100"/>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63636"/>
                </a:solidFill>
                <a:effectLst/>
                <a:latin typeface="Open Sans"/>
              </a:rPr>
              <a:t>  </a:t>
            </a:r>
            <a:endParaRPr kumimoji="0" lang="en-US" sz="3100" b="0" i="0" u="none" strike="noStrike" cap="none" normalizeH="0" baseline="0" dirty="0" smtClean="0">
              <a:ln>
                <a:noFill/>
              </a:ln>
              <a:solidFill>
                <a:srgbClr val="363636"/>
              </a:solidFill>
              <a:effectLst/>
              <a:latin typeface="Open Sans"/>
            </a:endParaRPr>
          </a:p>
        </p:txBody>
      </p:sp>
      <p:pic>
        <p:nvPicPr>
          <p:cNvPr id="27" name="Picture 26">
            <a:extLst>
              <a:ext uri="{FF2B5EF4-FFF2-40B4-BE49-F238E27FC236}">
                <a16:creationId xmlns="" xmlns:a16="http://schemas.microsoft.com/office/drawing/2014/main" id="{F901B7D7-FC84-45AF-8788-FA78B6C94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58713" y="-65874"/>
            <a:ext cx="4204851" cy="2971362"/>
          </a:xfrm>
          <a:prstGeom prst="rect">
            <a:avLst/>
          </a:prstGeom>
        </p:spPr>
      </p:pic>
    </p:spTree>
    <p:extLst>
      <p:ext uri="{BB962C8B-B14F-4D97-AF65-F5344CB8AC3E}">
        <p14:creationId xmlns:p14="http://schemas.microsoft.com/office/powerpoint/2010/main" val="29662276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4000" b="-14000"/>
          </a:stretch>
        </a:blipFill>
        <a:effectLst/>
      </p:bgPr>
    </p:bg>
    <p:spTree>
      <p:nvGrpSpPr>
        <p:cNvPr id="1" name=""/>
        <p:cNvGrpSpPr/>
        <p:nvPr/>
      </p:nvGrpSpPr>
      <p:grpSpPr>
        <a:xfrm>
          <a:off x="0" y="0"/>
          <a:ext cx="0" cy="0"/>
          <a:chOff x="0" y="0"/>
          <a:chExt cx="0" cy="0"/>
        </a:xfrm>
      </p:grpSpPr>
      <p:sp>
        <p:nvSpPr>
          <p:cNvPr id="7" name="Freeform 6"/>
          <p:cNvSpPr/>
          <p:nvPr/>
        </p:nvSpPr>
        <p:spPr>
          <a:xfrm flipV="1">
            <a:off x="18544404" y="7916336"/>
            <a:ext cx="5842772" cy="5799664"/>
          </a:xfrm>
          <a:custGeom>
            <a:avLst/>
            <a:gdLst>
              <a:gd name="connsiteX0" fmla="*/ 202582 w 5842772"/>
              <a:gd name="connsiteY0" fmla="*/ 0 h 5799664"/>
              <a:gd name="connsiteX1" fmla="*/ 5842772 w 5842772"/>
              <a:gd name="connsiteY1" fmla="*/ 0 h 5799664"/>
              <a:gd name="connsiteX2" fmla="*/ 5842772 w 5842772"/>
              <a:gd name="connsiteY2" fmla="*/ 5582496 h 5799664"/>
              <a:gd name="connsiteX3" fmla="*/ 5794376 w 5842772"/>
              <a:gd name="connsiteY3" fmla="*/ 5598870 h 5799664"/>
              <a:gd name="connsiteX4" fmla="*/ 4466250 w 5842772"/>
              <a:gd name="connsiteY4" fmla="*/ 5799664 h 5799664"/>
              <a:gd name="connsiteX5" fmla="*/ 0 w 5842772"/>
              <a:gd name="connsiteY5" fmla="*/ 1333413 h 5799664"/>
              <a:gd name="connsiteX6" fmla="*/ 200794 w 5842772"/>
              <a:gd name="connsiteY6" fmla="*/ 5287 h 579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2772" h="5799664">
                <a:moveTo>
                  <a:pt x="202582" y="0"/>
                </a:moveTo>
                <a:lnTo>
                  <a:pt x="5842772" y="0"/>
                </a:lnTo>
                <a:lnTo>
                  <a:pt x="5842772" y="5582496"/>
                </a:lnTo>
                <a:lnTo>
                  <a:pt x="5794376" y="5598870"/>
                </a:lnTo>
                <a:cubicBezTo>
                  <a:pt x="5374822" y="5729366"/>
                  <a:pt x="4928746" y="5799664"/>
                  <a:pt x="4466250" y="5799664"/>
                </a:cubicBezTo>
                <a:cubicBezTo>
                  <a:pt x="1999608" y="5799664"/>
                  <a:pt x="0" y="3800056"/>
                  <a:pt x="0" y="1333413"/>
                </a:cubicBezTo>
                <a:cubicBezTo>
                  <a:pt x="0" y="870918"/>
                  <a:pt x="70298" y="424842"/>
                  <a:pt x="200794" y="528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1560DED4-AA11-4270-8C72-6FA89DA8E48A}" type="slidenum">
              <a:rPr lang="en-US" smtClean="0"/>
              <a:pPr/>
              <a:t>4</a:t>
            </a:fld>
            <a:endParaRPr lang="en-US" dirty="0"/>
          </a:p>
        </p:txBody>
      </p:sp>
      <p:sp>
        <p:nvSpPr>
          <p:cNvPr id="205" name="Text Placeholder 2">
            <a:extLst>
              <a:ext uri="{FF2B5EF4-FFF2-40B4-BE49-F238E27FC236}">
                <a16:creationId xmlns="" xmlns:a16="http://schemas.microsoft.com/office/drawing/2014/main" id="{D9C419C5-8CB0-49C6-AF21-251ADAC14268}"/>
              </a:ext>
            </a:extLst>
          </p:cNvPr>
          <p:cNvSpPr txBox="1">
            <a:spLocks/>
          </p:cNvSpPr>
          <p:nvPr/>
        </p:nvSpPr>
        <p:spPr>
          <a:xfrm>
            <a:off x="1925624" y="878221"/>
            <a:ext cx="13716000" cy="1284287"/>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6000" b="1" dirty="0" smtClean="0">
                <a:solidFill>
                  <a:srgbClr val="02409E"/>
                </a:solidFill>
                <a:latin typeface="Heebo" pitchFamily="2" charset="-79"/>
                <a:cs typeface="Heebo" pitchFamily="2" charset="-79"/>
              </a:rPr>
              <a:t>         WHY SVARNA ?</a:t>
            </a:r>
            <a:endParaRPr lang="en-US" sz="6000" b="1" dirty="0">
              <a:solidFill>
                <a:srgbClr val="02409E"/>
              </a:solidFill>
              <a:latin typeface="Heebo" pitchFamily="2" charset="-79"/>
              <a:cs typeface="Heebo" pitchFamily="2" charset="-79"/>
            </a:endParaRPr>
          </a:p>
        </p:txBody>
      </p:sp>
      <p:sp>
        <p:nvSpPr>
          <p:cNvPr id="207" name="TextBox 206">
            <a:extLst>
              <a:ext uri="{FF2B5EF4-FFF2-40B4-BE49-F238E27FC236}">
                <a16:creationId xmlns="" xmlns:a16="http://schemas.microsoft.com/office/drawing/2014/main" id="{067100F6-CB69-424D-A2B8-4D0237199C5C}"/>
              </a:ext>
            </a:extLst>
          </p:cNvPr>
          <p:cNvSpPr txBox="1"/>
          <p:nvPr/>
        </p:nvSpPr>
        <p:spPr>
          <a:xfrm>
            <a:off x="2001060" y="2162508"/>
            <a:ext cx="10452853" cy="9510296"/>
          </a:xfrm>
          <a:prstGeom prst="rect">
            <a:avLst/>
          </a:prstGeom>
          <a:noFill/>
        </p:spPr>
        <p:txBody>
          <a:bodyPr wrap="square" rtlCol="0">
            <a:spAutoFit/>
          </a:bodyPr>
          <a:lstStyle/>
          <a:p>
            <a:pPr marL="571500" indent="-571500" algn="just">
              <a:buFont typeface="Wingdings" panose="05000000000000000000" pitchFamily="2" charset="2"/>
              <a:buChar char="v"/>
            </a:pPr>
            <a:r>
              <a:rPr lang="en-US" sz="4000" dirty="0" smtClean="0"/>
              <a:t>Our Governing Body</a:t>
            </a:r>
            <a:r>
              <a:rPr lang="en-US" sz="3600" dirty="0" smtClean="0"/>
              <a:t>: Svarna </a:t>
            </a:r>
            <a:r>
              <a:rPr lang="en-US" sz="3600" dirty="0"/>
              <a:t>Training Institute does not constitute of just expert educationist but comprises of highly accomplished professionals from diversified fields with great success track record</a:t>
            </a:r>
            <a:r>
              <a:rPr lang="en-US" sz="3600" dirty="0" smtClean="0"/>
              <a:t>.</a:t>
            </a:r>
          </a:p>
          <a:p>
            <a:pPr marL="571500" indent="-571500" algn="just">
              <a:buFont typeface="Wingdings" panose="05000000000000000000" pitchFamily="2" charset="2"/>
              <a:buChar char="v"/>
            </a:pPr>
            <a:r>
              <a:rPr lang="en-US" sz="3600" dirty="0" smtClean="0"/>
              <a:t>Highly </a:t>
            </a:r>
            <a:r>
              <a:rPr lang="en-US" sz="3600" dirty="0"/>
              <a:t>qualified, Competent and experienced team of Trainers. </a:t>
            </a:r>
            <a:endParaRPr lang="en-US" sz="3600" dirty="0" smtClean="0"/>
          </a:p>
          <a:p>
            <a:pPr marL="571500" indent="-571500" algn="just">
              <a:buFont typeface="Wingdings" panose="05000000000000000000" pitchFamily="2" charset="2"/>
              <a:buChar char="v"/>
            </a:pPr>
            <a:r>
              <a:rPr lang="en-US" sz="3600" dirty="0" smtClean="0"/>
              <a:t>Rated Excellent on Google: Our </a:t>
            </a:r>
            <a:r>
              <a:rPr lang="en-US" sz="3600" dirty="0"/>
              <a:t>student G</a:t>
            </a:r>
            <a:r>
              <a:rPr lang="en-US" sz="3600" dirty="0" smtClean="0"/>
              <a:t>oogle </a:t>
            </a:r>
            <a:r>
              <a:rPr lang="en-US" sz="3600" dirty="0"/>
              <a:t>review and recommendation is testament of our teaching quality</a:t>
            </a:r>
            <a:r>
              <a:rPr lang="en-US" sz="3600" dirty="0" smtClean="0"/>
              <a:t>.</a:t>
            </a:r>
          </a:p>
          <a:p>
            <a:pPr marL="571500" indent="-571500" algn="just">
              <a:buFont typeface="Wingdings" panose="05000000000000000000" pitchFamily="2" charset="2"/>
              <a:buChar char="v"/>
            </a:pPr>
            <a:r>
              <a:rPr lang="en-US" sz="3600" dirty="0"/>
              <a:t>We have mastery in customizing programs one to one, for candidates / professionals / corporate who need targeted assistance</a:t>
            </a:r>
            <a:r>
              <a:rPr lang="en-US" sz="3600" dirty="0" smtClean="0"/>
              <a:t>.</a:t>
            </a:r>
          </a:p>
          <a:p>
            <a:pPr marL="571500" indent="-571500" algn="just">
              <a:buFont typeface="Wingdings" panose="05000000000000000000" pitchFamily="2" charset="2"/>
              <a:buChar char="v"/>
            </a:pPr>
            <a:r>
              <a:rPr lang="en-US" sz="3600" dirty="0"/>
              <a:t>Our end-of-course reports not only record the progress participants have made in acquisition of key skills but also measure how their confidence has improved during the course. </a:t>
            </a:r>
            <a:endParaRPr lang="ar-AE" sz="3600" dirty="0">
              <a:ea typeface="Open Sans" panose="020B0606030504020204" pitchFamily="34" charset="0"/>
              <a:cs typeface="Times New Roman" pitchFamily="18" charset="0"/>
            </a:endParaRPr>
          </a:p>
        </p:txBody>
      </p:sp>
      <p:pic>
        <p:nvPicPr>
          <p:cNvPr id="206" name="Picture 205">
            <a:extLst>
              <a:ext uri="{FF2B5EF4-FFF2-40B4-BE49-F238E27FC236}">
                <a16:creationId xmlns="" xmlns:a16="http://schemas.microsoft.com/office/drawing/2014/main" id="{F901B7D7-FC84-45AF-8788-FA78B6C94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58713" y="-65874"/>
            <a:ext cx="4204851" cy="297136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05303" y="2905488"/>
            <a:ext cx="10003568" cy="7341171"/>
          </a:xfrm>
          <a:prstGeom prst="rect">
            <a:avLst/>
          </a:prstGeom>
        </p:spPr>
      </p:pic>
    </p:spTree>
    <p:extLst>
      <p:ext uri="{BB962C8B-B14F-4D97-AF65-F5344CB8AC3E}">
        <p14:creationId xmlns:p14="http://schemas.microsoft.com/office/powerpoint/2010/main" val="4667752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560DED4-AA11-4270-8C72-6FA89DA8E48A}" type="slidenum">
              <a:rPr lang="en-US" smtClean="0"/>
              <a:pPr/>
              <a:t>5</a:t>
            </a:fld>
            <a:endParaRPr lang="en-US" dirty="0"/>
          </a:p>
        </p:txBody>
      </p:sp>
      <p:sp>
        <p:nvSpPr>
          <p:cNvPr id="14" name="Text Placeholder 2">
            <a:extLst>
              <a:ext uri="{FF2B5EF4-FFF2-40B4-BE49-F238E27FC236}">
                <a16:creationId xmlns="" xmlns:a16="http://schemas.microsoft.com/office/drawing/2014/main" id="{A7675137-BFF3-4CFA-ACAD-54D7A7A91534}"/>
              </a:ext>
            </a:extLst>
          </p:cNvPr>
          <p:cNvSpPr txBox="1">
            <a:spLocks/>
          </p:cNvSpPr>
          <p:nvPr/>
        </p:nvSpPr>
        <p:spPr>
          <a:xfrm>
            <a:off x="1541515" y="1419807"/>
            <a:ext cx="13716000" cy="1284287"/>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6000" b="1" dirty="0" smtClean="0">
                <a:solidFill>
                  <a:srgbClr val="02409E"/>
                </a:solidFill>
                <a:latin typeface="Heebo" pitchFamily="2" charset="-79"/>
                <a:cs typeface="Heebo" pitchFamily="2" charset="-79"/>
              </a:rPr>
              <a:t>      </a:t>
            </a:r>
            <a:r>
              <a:rPr lang="en-US" sz="6000" b="1" dirty="0" smtClean="0">
                <a:solidFill>
                  <a:schemeClr val="accent5">
                    <a:lumMod val="75000"/>
                  </a:schemeClr>
                </a:solidFill>
                <a:latin typeface="Heebo" pitchFamily="2" charset="-79"/>
                <a:cs typeface="Heebo" pitchFamily="2" charset="-79"/>
              </a:rPr>
              <a:t>SVARNA’S</a:t>
            </a:r>
            <a:r>
              <a:rPr lang="en-US" sz="7200" b="1" dirty="0" smtClean="0">
                <a:solidFill>
                  <a:schemeClr val="accent5">
                    <a:lumMod val="75000"/>
                  </a:schemeClr>
                </a:solidFill>
                <a:latin typeface="Heebo" pitchFamily="2" charset="-79"/>
                <a:cs typeface="Heebo" pitchFamily="2" charset="-79"/>
              </a:rPr>
              <a:t> </a:t>
            </a:r>
            <a:r>
              <a:rPr lang="en-US" sz="7200" b="1" dirty="0">
                <a:solidFill>
                  <a:schemeClr val="accent5">
                    <a:lumMod val="75000"/>
                  </a:schemeClr>
                </a:solidFill>
                <a:latin typeface="Heebo" pitchFamily="2" charset="-79"/>
                <a:cs typeface="Heebo" pitchFamily="2" charset="-79"/>
              </a:rPr>
              <a:t>EDGE</a:t>
            </a:r>
          </a:p>
        </p:txBody>
      </p:sp>
      <p:sp>
        <p:nvSpPr>
          <p:cNvPr id="16" name="TextBox 15">
            <a:extLst>
              <a:ext uri="{FF2B5EF4-FFF2-40B4-BE49-F238E27FC236}">
                <a16:creationId xmlns="" xmlns:a16="http://schemas.microsoft.com/office/drawing/2014/main" id="{59E0FD82-86AC-40B4-815D-F6ADC5F93B9F}"/>
              </a:ext>
            </a:extLst>
          </p:cNvPr>
          <p:cNvSpPr txBox="1"/>
          <p:nvPr/>
        </p:nvSpPr>
        <p:spPr>
          <a:xfrm>
            <a:off x="2427791" y="2296019"/>
            <a:ext cx="12335850" cy="10064294"/>
          </a:xfrm>
          <a:prstGeom prst="rect">
            <a:avLst/>
          </a:prstGeom>
          <a:noFill/>
        </p:spPr>
        <p:txBody>
          <a:bodyPr wrap="square">
            <a:spAutoFit/>
          </a:bodyPr>
          <a:lstStyle/>
          <a:p>
            <a:pPr marL="457200" indent="-457200">
              <a:lnSpc>
                <a:spcPct val="200000"/>
              </a:lnSpc>
              <a:buFont typeface="Wingdings" panose="05000000000000000000" pitchFamily="2" charset="2"/>
              <a:buChar char="ü"/>
            </a:pPr>
            <a:r>
              <a:rPr lang="en-US" sz="3600" b="1" dirty="0"/>
              <a:t>Passionate and established experience of around </a:t>
            </a:r>
            <a:r>
              <a:rPr lang="en-US" sz="3600" b="1" dirty="0" smtClean="0"/>
              <a:t>7+ </a:t>
            </a:r>
            <a:r>
              <a:rPr lang="en-US" sz="3600" b="1" dirty="0"/>
              <a:t>years</a:t>
            </a:r>
          </a:p>
          <a:p>
            <a:pPr marL="457200" indent="-457200">
              <a:lnSpc>
                <a:spcPct val="200000"/>
              </a:lnSpc>
              <a:buFont typeface="Wingdings" panose="05000000000000000000" pitchFamily="2" charset="2"/>
              <a:buChar char="ü"/>
            </a:pPr>
            <a:r>
              <a:rPr lang="en-US" sz="3600" b="1" dirty="0"/>
              <a:t>Effective and well-planned teaching hours</a:t>
            </a:r>
          </a:p>
          <a:p>
            <a:pPr marL="457200" indent="-457200">
              <a:lnSpc>
                <a:spcPct val="200000"/>
              </a:lnSpc>
              <a:buFont typeface="Wingdings" panose="05000000000000000000" pitchFamily="2" charset="2"/>
              <a:buChar char="ü"/>
            </a:pPr>
            <a:r>
              <a:rPr lang="en-US" sz="3600" b="1" dirty="0"/>
              <a:t>SVRANA is an award-winning IELTS center by IDP Australia for 2020; so, known for its quality</a:t>
            </a:r>
          </a:p>
          <a:p>
            <a:pPr marL="457200" indent="-457200">
              <a:lnSpc>
                <a:spcPct val="200000"/>
              </a:lnSpc>
              <a:buFont typeface="Wingdings" panose="05000000000000000000" pitchFamily="2" charset="2"/>
              <a:buChar char="ü"/>
            </a:pPr>
            <a:r>
              <a:rPr lang="en-US" sz="3600" b="1" dirty="0"/>
              <a:t>Dedicated team of worldwide expert teachers</a:t>
            </a:r>
          </a:p>
          <a:p>
            <a:pPr marL="457200" indent="-457200">
              <a:lnSpc>
                <a:spcPct val="200000"/>
              </a:lnSpc>
              <a:buFont typeface="Wingdings" panose="05000000000000000000" pitchFamily="2" charset="2"/>
              <a:buChar char="ü"/>
            </a:pPr>
            <a:r>
              <a:rPr lang="en-US" sz="3600" b="1" dirty="0"/>
              <a:t>Progress feedback and test reviews</a:t>
            </a:r>
          </a:p>
          <a:p>
            <a:pPr marL="457200" indent="-457200">
              <a:lnSpc>
                <a:spcPct val="200000"/>
              </a:lnSpc>
              <a:buFont typeface="Wingdings" panose="05000000000000000000" pitchFamily="2" charset="2"/>
              <a:buChar char="ü"/>
            </a:pPr>
            <a:r>
              <a:rPr lang="en-US" sz="3600" b="1" dirty="0"/>
              <a:t>Track record of Top scores from students</a:t>
            </a:r>
          </a:p>
          <a:p>
            <a:pPr marL="457200" indent="-457200">
              <a:lnSpc>
                <a:spcPct val="200000"/>
              </a:lnSpc>
              <a:buFont typeface="Wingdings" panose="05000000000000000000" pitchFamily="2" charset="2"/>
              <a:buChar char="ü"/>
            </a:pPr>
            <a:r>
              <a:rPr lang="en-US" sz="3600" b="1" dirty="0"/>
              <a:t>Happy Student and clients</a:t>
            </a:r>
          </a:p>
          <a:p>
            <a:pPr marL="457200" indent="-457200">
              <a:lnSpc>
                <a:spcPct val="200000"/>
              </a:lnSpc>
              <a:buFont typeface="Wingdings" panose="05000000000000000000" pitchFamily="2" charset="2"/>
              <a:buChar char="ü"/>
            </a:pPr>
            <a:r>
              <a:rPr lang="en-US" sz="3600" b="1" dirty="0"/>
              <a:t>Unparalleled study materials</a:t>
            </a:r>
          </a:p>
        </p:txBody>
      </p:sp>
      <p:pic>
        <p:nvPicPr>
          <p:cNvPr id="11" name="Picture 10">
            <a:extLst>
              <a:ext uri="{FF2B5EF4-FFF2-40B4-BE49-F238E27FC236}">
                <a16:creationId xmlns="" xmlns:a16="http://schemas.microsoft.com/office/drawing/2014/main" id="{F901B7D7-FC84-45AF-8788-FA78B6C94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8713" y="-65874"/>
            <a:ext cx="4204851" cy="2971362"/>
          </a:xfrm>
          <a:prstGeom prst="rect">
            <a:avLst/>
          </a:prstGeom>
        </p:spPr>
      </p:pic>
      <p:pic>
        <p:nvPicPr>
          <p:cNvPr id="5124" name="Picture 4" descr="TSPS-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9964" y="5722957"/>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6394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4000" b="-14000"/>
          </a:stretch>
        </a:blipFill>
        <a:effectLst/>
      </p:bgPr>
    </p:bg>
    <p:spTree>
      <p:nvGrpSpPr>
        <p:cNvPr id="1" name=""/>
        <p:cNvGrpSpPr/>
        <p:nvPr/>
      </p:nvGrpSpPr>
      <p:grpSpPr>
        <a:xfrm>
          <a:off x="0" y="0"/>
          <a:ext cx="0" cy="0"/>
          <a:chOff x="0" y="0"/>
          <a:chExt cx="0" cy="0"/>
        </a:xfrm>
      </p:grpSpPr>
      <p:sp>
        <p:nvSpPr>
          <p:cNvPr id="7" name="Freeform 6"/>
          <p:cNvSpPr/>
          <p:nvPr/>
        </p:nvSpPr>
        <p:spPr>
          <a:xfrm flipV="1">
            <a:off x="18544404" y="7916336"/>
            <a:ext cx="5842772" cy="5799664"/>
          </a:xfrm>
          <a:custGeom>
            <a:avLst/>
            <a:gdLst>
              <a:gd name="connsiteX0" fmla="*/ 202582 w 5842772"/>
              <a:gd name="connsiteY0" fmla="*/ 0 h 5799664"/>
              <a:gd name="connsiteX1" fmla="*/ 5842772 w 5842772"/>
              <a:gd name="connsiteY1" fmla="*/ 0 h 5799664"/>
              <a:gd name="connsiteX2" fmla="*/ 5842772 w 5842772"/>
              <a:gd name="connsiteY2" fmla="*/ 5582496 h 5799664"/>
              <a:gd name="connsiteX3" fmla="*/ 5794376 w 5842772"/>
              <a:gd name="connsiteY3" fmla="*/ 5598870 h 5799664"/>
              <a:gd name="connsiteX4" fmla="*/ 4466250 w 5842772"/>
              <a:gd name="connsiteY4" fmla="*/ 5799664 h 5799664"/>
              <a:gd name="connsiteX5" fmla="*/ 0 w 5842772"/>
              <a:gd name="connsiteY5" fmla="*/ 1333413 h 5799664"/>
              <a:gd name="connsiteX6" fmla="*/ 200794 w 5842772"/>
              <a:gd name="connsiteY6" fmla="*/ 5287 h 579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2772" h="5799664">
                <a:moveTo>
                  <a:pt x="202582" y="0"/>
                </a:moveTo>
                <a:lnTo>
                  <a:pt x="5842772" y="0"/>
                </a:lnTo>
                <a:lnTo>
                  <a:pt x="5842772" y="5582496"/>
                </a:lnTo>
                <a:lnTo>
                  <a:pt x="5794376" y="5598870"/>
                </a:lnTo>
                <a:cubicBezTo>
                  <a:pt x="5374822" y="5729366"/>
                  <a:pt x="4928746" y="5799664"/>
                  <a:pt x="4466250" y="5799664"/>
                </a:cubicBezTo>
                <a:cubicBezTo>
                  <a:pt x="1999608" y="5799664"/>
                  <a:pt x="0" y="3800056"/>
                  <a:pt x="0" y="1333413"/>
                </a:cubicBezTo>
                <a:cubicBezTo>
                  <a:pt x="0" y="870918"/>
                  <a:pt x="70298" y="424842"/>
                  <a:pt x="200794" y="528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1560DED4-AA11-4270-8C72-6FA89DA8E48A}" type="slidenum">
              <a:rPr lang="en-US" smtClean="0"/>
              <a:pPr/>
              <a:t>6</a:t>
            </a:fld>
            <a:endParaRPr lang="en-US" dirty="0"/>
          </a:p>
        </p:txBody>
      </p:sp>
      <p:sp>
        <p:nvSpPr>
          <p:cNvPr id="205" name="Text Placeholder 2">
            <a:extLst>
              <a:ext uri="{FF2B5EF4-FFF2-40B4-BE49-F238E27FC236}">
                <a16:creationId xmlns="" xmlns:a16="http://schemas.microsoft.com/office/drawing/2014/main" id="{D9C419C5-8CB0-49C6-AF21-251ADAC14268}"/>
              </a:ext>
            </a:extLst>
          </p:cNvPr>
          <p:cNvSpPr txBox="1">
            <a:spLocks/>
          </p:cNvSpPr>
          <p:nvPr/>
        </p:nvSpPr>
        <p:spPr>
          <a:xfrm>
            <a:off x="313765" y="2716631"/>
            <a:ext cx="15565461" cy="1284287"/>
          </a:xfrm>
          <a:prstGeom prst="rect">
            <a:avLst/>
          </a:prstGeom>
        </p:spPr>
        <p:txBody>
          <a:bodyPr vert="horz" lIns="91440" tIns="45720" rIns="91440" bIns="45720" rtlCol="0">
            <a:normAutofit fontScale="85000" lnSpcReduction="1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6000" b="1" dirty="0" smtClean="0">
                <a:solidFill>
                  <a:schemeClr val="accent5">
                    <a:lumMod val="75000"/>
                  </a:schemeClr>
                </a:solidFill>
                <a:latin typeface="Heebo" pitchFamily="2" charset="-79"/>
                <a:cs typeface="Heebo" pitchFamily="2" charset="-79"/>
              </a:rPr>
              <a:t>IELTS, PTE, TOEFL,CELPIP &amp; OET </a:t>
            </a:r>
            <a:r>
              <a:rPr lang="en-US" sz="6000" b="1" dirty="0">
                <a:solidFill>
                  <a:schemeClr val="accent5">
                    <a:lumMod val="75000"/>
                  </a:schemeClr>
                </a:solidFill>
                <a:latin typeface="Heebo" pitchFamily="2" charset="-79"/>
                <a:cs typeface="Heebo" pitchFamily="2" charset="-79"/>
              </a:rPr>
              <a:t>@ SVARNA</a:t>
            </a:r>
          </a:p>
        </p:txBody>
      </p:sp>
      <p:sp>
        <p:nvSpPr>
          <p:cNvPr id="207" name="TextBox 206">
            <a:extLst>
              <a:ext uri="{FF2B5EF4-FFF2-40B4-BE49-F238E27FC236}">
                <a16:creationId xmlns="" xmlns:a16="http://schemas.microsoft.com/office/drawing/2014/main" id="{067100F6-CB69-424D-A2B8-4D0237199C5C}"/>
              </a:ext>
            </a:extLst>
          </p:cNvPr>
          <p:cNvSpPr txBox="1"/>
          <p:nvPr/>
        </p:nvSpPr>
        <p:spPr>
          <a:xfrm>
            <a:off x="1605680" y="3015308"/>
            <a:ext cx="11415209" cy="8402300"/>
          </a:xfrm>
          <a:prstGeom prst="rect">
            <a:avLst/>
          </a:prstGeom>
          <a:noFill/>
        </p:spPr>
        <p:txBody>
          <a:bodyPr wrap="square" rtlCol="0">
            <a:spAutoFit/>
          </a:bodyPr>
          <a:lstStyle/>
          <a:p>
            <a:pPr algn="just"/>
            <a:endParaRPr lang="en-US" sz="3600" dirty="0" smtClean="0">
              <a:solidFill>
                <a:srgbClr val="02409E"/>
              </a:solidFill>
            </a:endParaRPr>
          </a:p>
          <a:p>
            <a:r>
              <a:rPr lang="en-US" sz="3600" b="1" dirty="0" smtClean="0">
                <a:cs typeface="Arial" panose="020B0604020202020204" pitchFamily="34" charset="0"/>
              </a:rPr>
              <a:t>Specialization at Svarna</a:t>
            </a:r>
          </a:p>
          <a:p>
            <a:pPr marL="571500" indent="-571500">
              <a:buFont typeface="Wingdings" panose="05000000000000000000" pitchFamily="2" charset="2"/>
              <a:buChar char="ü"/>
            </a:pPr>
            <a:r>
              <a:rPr lang="en-US" sz="3600" b="1" dirty="0" smtClean="0">
                <a:cs typeface="Arial" panose="020B0604020202020204" pitchFamily="34" charset="0"/>
              </a:rPr>
              <a:t>Innovative Training </a:t>
            </a:r>
          </a:p>
          <a:p>
            <a:pPr marL="571500" indent="-571500">
              <a:buFont typeface="Wingdings" panose="05000000000000000000" pitchFamily="2" charset="2"/>
              <a:buChar char="ü"/>
            </a:pPr>
            <a:r>
              <a:rPr lang="en-US" sz="3600" b="1" dirty="0" smtClean="0">
                <a:cs typeface="Arial" panose="020B0604020202020204" pitchFamily="34" charset="0"/>
              </a:rPr>
              <a:t>Latest Technologies</a:t>
            </a:r>
          </a:p>
          <a:p>
            <a:pPr marL="571500" indent="-571500">
              <a:buFont typeface="Wingdings" panose="05000000000000000000" pitchFamily="2" charset="2"/>
              <a:buChar char="ü"/>
            </a:pPr>
            <a:r>
              <a:rPr lang="en-US" sz="3600" b="1" dirty="0" smtClean="0">
                <a:cs typeface="Arial" panose="020B0604020202020204" pitchFamily="34" charset="0"/>
              </a:rPr>
              <a:t>Quality Material</a:t>
            </a:r>
          </a:p>
          <a:p>
            <a:pPr marL="571500" indent="-571500">
              <a:buFont typeface="Wingdings" panose="05000000000000000000" pitchFamily="2" charset="2"/>
              <a:buChar char="ü"/>
            </a:pPr>
            <a:r>
              <a:rPr lang="en-US" sz="4000" b="1" dirty="0" smtClean="0">
                <a:cs typeface="Arial" panose="020B0604020202020204" pitchFamily="34" charset="0"/>
              </a:rPr>
              <a:t>Standard, Premium &amp; Platinum </a:t>
            </a:r>
            <a:r>
              <a:rPr lang="en-US" sz="4000" b="1" dirty="0">
                <a:cs typeface="Arial" panose="020B0604020202020204" pitchFamily="34" charset="0"/>
              </a:rPr>
              <a:t>C</a:t>
            </a:r>
            <a:r>
              <a:rPr lang="en-US" sz="4000" b="1" dirty="0" smtClean="0">
                <a:cs typeface="Arial" panose="020B0604020202020204" pitchFamily="34" charset="0"/>
              </a:rPr>
              <a:t>lass Batches</a:t>
            </a:r>
          </a:p>
          <a:p>
            <a:pPr marL="571500" indent="-571500">
              <a:buFont typeface="Wingdings" panose="05000000000000000000" pitchFamily="2" charset="2"/>
              <a:buChar char="ü"/>
            </a:pPr>
            <a:r>
              <a:rPr lang="en-US" sz="3600" b="1" dirty="0" smtClean="0">
                <a:cs typeface="Arial" panose="020B0604020202020204" pitchFamily="34" charset="0"/>
              </a:rPr>
              <a:t>Special Training for Computer Delivered IELTS Exam</a:t>
            </a:r>
          </a:p>
          <a:p>
            <a:pPr marL="571500" indent="-571500">
              <a:buFont typeface="Wingdings" panose="05000000000000000000" pitchFamily="2" charset="2"/>
              <a:buChar char="ü"/>
            </a:pPr>
            <a:r>
              <a:rPr lang="en-US" sz="3600" b="1" dirty="0" smtClean="0">
                <a:cs typeface="Arial" panose="020B0604020202020204" pitchFamily="34" charset="0"/>
              </a:rPr>
              <a:t>Result Oriented</a:t>
            </a:r>
          </a:p>
          <a:p>
            <a:pPr marL="571500" indent="-571500">
              <a:buFont typeface="Wingdings" panose="05000000000000000000" pitchFamily="2" charset="2"/>
              <a:buChar char="ü"/>
            </a:pPr>
            <a:r>
              <a:rPr lang="en-US" sz="3600" b="1" dirty="0" smtClean="0">
                <a:cs typeface="Arial" panose="020B0604020202020204" pitchFamily="34" charset="0"/>
              </a:rPr>
              <a:t>Strictly following COVID Guidelines</a:t>
            </a:r>
          </a:p>
          <a:p>
            <a:pPr marL="571500" indent="-571500">
              <a:buFont typeface="Wingdings" panose="05000000000000000000" pitchFamily="2" charset="2"/>
              <a:buChar char="ü"/>
            </a:pPr>
            <a:r>
              <a:rPr lang="en-US" sz="3600" b="1" dirty="0" smtClean="0">
                <a:cs typeface="Arial" panose="020B0604020202020204" pitchFamily="34" charset="0"/>
              </a:rPr>
              <a:t>Our promise to give you 100% Return on Investment</a:t>
            </a:r>
          </a:p>
          <a:p>
            <a:pPr marL="571500" indent="-571500">
              <a:buFont typeface="Wingdings" panose="05000000000000000000" pitchFamily="2" charset="2"/>
              <a:buChar char="ü"/>
            </a:pPr>
            <a:r>
              <a:rPr lang="en-US" sz="3600" b="1" dirty="0" smtClean="0">
                <a:cs typeface="Arial" panose="020B0604020202020204" pitchFamily="34" charset="0"/>
              </a:rPr>
              <a:t>Online &amp; Offline Classes</a:t>
            </a:r>
          </a:p>
          <a:p>
            <a:endParaRPr lang="en-US" sz="3600" b="1" dirty="0" smtClean="0">
              <a:solidFill>
                <a:srgbClr val="02409E"/>
              </a:solidFill>
              <a:cs typeface="Arial" panose="020B0604020202020204" pitchFamily="34" charset="0"/>
            </a:endParaRPr>
          </a:p>
          <a:p>
            <a:pPr marL="571500" indent="-571500">
              <a:buFont typeface="Wingdings" panose="05000000000000000000" pitchFamily="2" charset="2"/>
              <a:buChar char="ü"/>
            </a:pPr>
            <a:endParaRPr lang="en-US" sz="3600" dirty="0" smtClean="0"/>
          </a:p>
          <a:p>
            <a:pPr marL="571500" indent="-571500">
              <a:buFont typeface="Wingdings" panose="05000000000000000000" pitchFamily="2" charset="2"/>
              <a:buChar char="ü"/>
            </a:pPr>
            <a:endParaRPr lang="en-US" sz="3600" dirty="0"/>
          </a:p>
          <a:p>
            <a:pPr algn="just"/>
            <a:endParaRPr lang="ar-AE" sz="3600" dirty="0">
              <a:ea typeface="Open Sans" panose="020B0606030504020204" pitchFamily="34" charset="0"/>
              <a:cs typeface="Times New Roman" pitchFamily="18" charset="0"/>
            </a:endParaRPr>
          </a:p>
        </p:txBody>
      </p:sp>
      <p:pic>
        <p:nvPicPr>
          <p:cNvPr id="206" name="Picture 205">
            <a:extLst>
              <a:ext uri="{FF2B5EF4-FFF2-40B4-BE49-F238E27FC236}">
                <a16:creationId xmlns="" xmlns:a16="http://schemas.microsoft.com/office/drawing/2014/main" id="{F901B7D7-FC84-45AF-8788-FA78B6C94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58713" y="-65874"/>
            <a:ext cx="4204851" cy="2971362"/>
          </a:xfrm>
          <a:prstGeom prst="rect">
            <a:avLst/>
          </a:prstGeom>
        </p:spPr>
      </p:pic>
      <p:pic>
        <p:nvPicPr>
          <p:cNvPr id="2050" name="Picture 2" descr="3K9A09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48510" y="3358775"/>
            <a:ext cx="8174180" cy="695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538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4000" b="-14000"/>
          </a:stretch>
        </a:blipFill>
        <a:effectLst/>
      </p:bgPr>
    </p:bg>
    <p:spTree>
      <p:nvGrpSpPr>
        <p:cNvPr id="1" name=""/>
        <p:cNvGrpSpPr/>
        <p:nvPr/>
      </p:nvGrpSpPr>
      <p:grpSpPr>
        <a:xfrm>
          <a:off x="0" y="0"/>
          <a:ext cx="0" cy="0"/>
          <a:chOff x="0" y="0"/>
          <a:chExt cx="0" cy="0"/>
        </a:xfrm>
      </p:grpSpPr>
      <p:sp>
        <p:nvSpPr>
          <p:cNvPr id="7" name="Freeform 6"/>
          <p:cNvSpPr/>
          <p:nvPr/>
        </p:nvSpPr>
        <p:spPr>
          <a:xfrm flipV="1">
            <a:off x="18544404" y="7916336"/>
            <a:ext cx="5842772" cy="5799664"/>
          </a:xfrm>
          <a:custGeom>
            <a:avLst/>
            <a:gdLst>
              <a:gd name="connsiteX0" fmla="*/ 202582 w 5842772"/>
              <a:gd name="connsiteY0" fmla="*/ 0 h 5799664"/>
              <a:gd name="connsiteX1" fmla="*/ 5842772 w 5842772"/>
              <a:gd name="connsiteY1" fmla="*/ 0 h 5799664"/>
              <a:gd name="connsiteX2" fmla="*/ 5842772 w 5842772"/>
              <a:gd name="connsiteY2" fmla="*/ 5582496 h 5799664"/>
              <a:gd name="connsiteX3" fmla="*/ 5794376 w 5842772"/>
              <a:gd name="connsiteY3" fmla="*/ 5598870 h 5799664"/>
              <a:gd name="connsiteX4" fmla="*/ 4466250 w 5842772"/>
              <a:gd name="connsiteY4" fmla="*/ 5799664 h 5799664"/>
              <a:gd name="connsiteX5" fmla="*/ 0 w 5842772"/>
              <a:gd name="connsiteY5" fmla="*/ 1333413 h 5799664"/>
              <a:gd name="connsiteX6" fmla="*/ 200794 w 5842772"/>
              <a:gd name="connsiteY6" fmla="*/ 5287 h 579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2772" h="5799664">
                <a:moveTo>
                  <a:pt x="202582" y="0"/>
                </a:moveTo>
                <a:lnTo>
                  <a:pt x="5842772" y="0"/>
                </a:lnTo>
                <a:lnTo>
                  <a:pt x="5842772" y="5582496"/>
                </a:lnTo>
                <a:lnTo>
                  <a:pt x="5794376" y="5598870"/>
                </a:lnTo>
                <a:cubicBezTo>
                  <a:pt x="5374822" y="5729366"/>
                  <a:pt x="4928746" y="5799664"/>
                  <a:pt x="4466250" y="5799664"/>
                </a:cubicBezTo>
                <a:cubicBezTo>
                  <a:pt x="1999608" y="5799664"/>
                  <a:pt x="0" y="3800056"/>
                  <a:pt x="0" y="1333413"/>
                </a:cubicBezTo>
                <a:cubicBezTo>
                  <a:pt x="0" y="870918"/>
                  <a:pt x="70298" y="424842"/>
                  <a:pt x="200794" y="528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1560DED4-AA11-4270-8C72-6FA89DA8E48A}" type="slidenum">
              <a:rPr lang="en-US" smtClean="0"/>
              <a:pPr/>
              <a:t>7</a:t>
            </a:fld>
            <a:endParaRPr lang="en-US" dirty="0"/>
          </a:p>
        </p:txBody>
      </p:sp>
      <p:sp>
        <p:nvSpPr>
          <p:cNvPr id="205" name="Text Placeholder 2">
            <a:extLst>
              <a:ext uri="{FF2B5EF4-FFF2-40B4-BE49-F238E27FC236}">
                <a16:creationId xmlns="" xmlns:a16="http://schemas.microsoft.com/office/drawing/2014/main" id="{D9C419C5-8CB0-49C6-AF21-251ADAC14268}"/>
              </a:ext>
            </a:extLst>
          </p:cNvPr>
          <p:cNvSpPr txBox="1">
            <a:spLocks/>
          </p:cNvSpPr>
          <p:nvPr/>
        </p:nvSpPr>
        <p:spPr>
          <a:xfrm>
            <a:off x="3068661" y="277812"/>
            <a:ext cx="13716000" cy="1284287"/>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6000" b="1" dirty="0" smtClean="0">
                <a:solidFill>
                  <a:srgbClr val="02409E"/>
                </a:solidFill>
                <a:latin typeface="Heebo" pitchFamily="2" charset="-79"/>
                <a:cs typeface="Heebo" pitchFamily="2" charset="-79"/>
              </a:rPr>
              <a:t>SAT </a:t>
            </a:r>
            <a:r>
              <a:rPr lang="en-US" sz="6000" b="1" dirty="0">
                <a:solidFill>
                  <a:srgbClr val="02409E"/>
                </a:solidFill>
                <a:latin typeface="Heebo" pitchFamily="2" charset="-79"/>
                <a:cs typeface="Heebo" pitchFamily="2" charset="-79"/>
              </a:rPr>
              <a:t>@ SVARNA</a:t>
            </a:r>
          </a:p>
        </p:txBody>
      </p:sp>
      <p:sp>
        <p:nvSpPr>
          <p:cNvPr id="207" name="TextBox 206">
            <a:extLst>
              <a:ext uri="{FF2B5EF4-FFF2-40B4-BE49-F238E27FC236}">
                <a16:creationId xmlns="" xmlns:a16="http://schemas.microsoft.com/office/drawing/2014/main" id="{067100F6-CB69-424D-A2B8-4D0237199C5C}"/>
              </a:ext>
            </a:extLst>
          </p:cNvPr>
          <p:cNvSpPr txBox="1"/>
          <p:nvPr/>
        </p:nvSpPr>
        <p:spPr>
          <a:xfrm>
            <a:off x="3106375" y="1606004"/>
            <a:ext cx="10488975" cy="10618291"/>
          </a:xfrm>
          <a:prstGeom prst="rect">
            <a:avLst/>
          </a:prstGeom>
          <a:noFill/>
        </p:spPr>
        <p:txBody>
          <a:bodyPr wrap="square" rtlCol="0">
            <a:spAutoFit/>
          </a:bodyPr>
          <a:lstStyle/>
          <a:p>
            <a:pPr algn="just"/>
            <a:r>
              <a:rPr lang="en-US" sz="3600" b="1" i="1" dirty="0">
                <a:ea typeface="Open Sans" panose="020B0606030504020204" pitchFamily="34" charset="0"/>
                <a:cs typeface="Open Sans" panose="020B0606030504020204" pitchFamily="34" charset="0"/>
              </a:rPr>
              <a:t>At SVARNA, </a:t>
            </a:r>
            <a:r>
              <a:rPr lang="en-US" sz="3600" b="1" dirty="0">
                <a:ea typeface="Open Sans" panose="020B0606030504020204" pitchFamily="34" charset="0"/>
                <a:cs typeface="Open Sans" panose="020B0606030504020204" pitchFamily="34" charset="0"/>
              </a:rPr>
              <a:t>we have completely broken down the complexities and intricacies of these standardized test. Our knowledge and experience of the SAT will help first-time and returning SAT students boost their scores. We have analyzed the exam to prepare a study prep syllabus that’s proven to work. With our track record of success, we have helped thousands of students get enrolled in top-ranked colleges and universities.</a:t>
            </a:r>
          </a:p>
          <a:p>
            <a:pPr algn="just"/>
            <a:endParaRPr lang="en-US" sz="3600" b="1" dirty="0">
              <a:ea typeface="Open Sans" panose="020B0606030504020204" pitchFamily="34" charset="0"/>
              <a:cs typeface="Open Sans" panose="020B0606030504020204" pitchFamily="34" charset="0"/>
            </a:endParaRPr>
          </a:p>
          <a:p>
            <a:pPr algn="just"/>
            <a:r>
              <a:rPr lang="en-US" sz="3600" b="1" dirty="0">
                <a:ea typeface="Open Sans" panose="020B0606030504020204" pitchFamily="34" charset="0"/>
                <a:cs typeface="Open Sans" panose="020B0606030504020204" pitchFamily="34" charset="0"/>
              </a:rPr>
              <a:t>No matter what your confidence level with the SAT, we have the learning platform that’s perfectly suited to match your needs. We offer full-length courses as well as the one-on-one guided instruction of expert tutors. We even have Interactive Online Courses that create more flexibility for schedules and learning styles. Whatever the preferred method, we have the learning resources and the instructors to bring your SAT performance to the next level.</a:t>
            </a:r>
            <a:endParaRPr lang="ar-AE" sz="3600" b="1" dirty="0">
              <a:ea typeface="Open Sans" panose="020B0606030504020204" pitchFamily="34" charset="0"/>
              <a:cs typeface="Times New Roman" pitchFamily="18" charset="0"/>
            </a:endParaRPr>
          </a:p>
        </p:txBody>
      </p:sp>
      <p:pic>
        <p:nvPicPr>
          <p:cNvPr id="206" name="Picture 205">
            <a:extLst>
              <a:ext uri="{FF2B5EF4-FFF2-40B4-BE49-F238E27FC236}">
                <a16:creationId xmlns="" xmlns:a16="http://schemas.microsoft.com/office/drawing/2014/main" id="{F901B7D7-FC84-45AF-8788-FA78B6C94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58713" y="-65874"/>
            <a:ext cx="4204851" cy="2971362"/>
          </a:xfrm>
          <a:prstGeom prst="rect">
            <a:avLst/>
          </a:prstGeom>
        </p:spPr>
      </p:pic>
      <p:pic>
        <p:nvPicPr>
          <p:cNvPr id="8194" name="Picture 2" descr="TSPS-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211" y="3667123"/>
            <a:ext cx="9753600" cy="649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0276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560DED4-AA11-4270-8C72-6FA89DA8E48A}" type="slidenum">
              <a:rPr lang="en-US" smtClean="0"/>
              <a:pPr/>
              <a:t>8</a:t>
            </a:fld>
            <a:endParaRPr lang="en-US" dirty="0"/>
          </a:p>
        </p:txBody>
      </p:sp>
      <p:sp>
        <p:nvSpPr>
          <p:cNvPr id="14" name="Text Placeholder 2">
            <a:extLst>
              <a:ext uri="{FF2B5EF4-FFF2-40B4-BE49-F238E27FC236}">
                <a16:creationId xmlns="" xmlns:a16="http://schemas.microsoft.com/office/drawing/2014/main" id="{A7675137-BFF3-4CFA-ACAD-54D7A7A91534}"/>
              </a:ext>
            </a:extLst>
          </p:cNvPr>
          <p:cNvSpPr txBox="1">
            <a:spLocks/>
          </p:cNvSpPr>
          <p:nvPr/>
        </p:nvSpPr>
        <p:spPr>
          <a:xfrm>
            <a:off x="1380150" y="1011732"/>
            <a:ext cx="13716000" cy="1284287"/>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endParaRPr lang="en-US" sz="7200" b="1" dirty="0">
              <a:solidFill>
                <a:srgbClr val="02409E"/>
              </a:solidFill>
              <a:latin typeface="Heebo" pitchFamily="2" charset="-79"/>
              <a:cs typeface="Heebo" pitchFamily="2" charset="-79"/>
            </a:endParaRPr>
          </a:p>
        </p:txBody>
      </p:sp>
      <p:sp>
        <p:nvSpPr>
          <p:cNvPr id="16" name="TextBox 15">
            <a:extLst>
              <a:ext uri="{FF2B5EF4-FFF2-40B4-BE49-F238E27FC236}">
                <a16:creationId xmlns="" xmlns:a16="http://schemas.microsoft.com/office/drawing/2014/main" id="{59E0FD82-86AC-40B4-815D-F6ADC5F93B9F}"/>
              </a:ext>
            </a:extLst>
          </p:cNvPr>
          <p:cNvSpPr txBox="1"/>
          <p:nvPr/>
        </p:nvSpPr>
        <p:spPr>
          <a:xfrm>
            <a:off x="1200422" y="385041"/>
            <a:ext cx="11667744" cy="1680460"/>
          </a:xfrm>
          <a:prstGeom prst="rect">
            <a:avLst/>
          </a:prstGeom>
          <a:noFill/>
        </p:spPr>
        <p:txBody>
          <a:bodyPr wrap="square">
            <a:spAutoFit/>
          </a:bodyPr>
          <a:lstStyle/>
          <a:p>
            <a:pPr>
              <a:lnSpc>
                <a:spcPct val="200000"/>
              </a:lnSpc>
            </a:pPr>
            <a:r>
              <a:rPr lang="en-US" sz="6000" b="1" dirty="0">
                <a:solidFill>
                  <a:srgbClr val="002060"/>
                </a:solidFill>
                <a:cs typeface="Heebo"/>
              </a:rPr>
              <a:t>OUR OTHER PROGRAMS</a:t>
            </a:r>
          </a:p>
        </p:txBody>
      </p:sp>
      <p:sp>
        <p:nvSpPr>
          <p:cNvPr id="18" name="TextBox 17">
            <a:extLst>
              <a:ext uri="{FF2B5EF4-FFF2-40B4-BE49-F238E27FC236}">
                <a16:creationId xmlns="" xmlns:a16="http://schemas.microsoft.com/office/drawing/2014/main" id="{C866225B-6B31-415B-A220-C6DA3499AC65}"/>
              </a:ext>
            </a:extLst>
          </p:cNvPr>
          <p:cNvSpPr txBox="1"/>
          <p:nvPr/>
        </p:nvSpPr>
        <p:spPr>
          <a:xfrm>
            <a:off x="2961468" y="13085920"/>
            <a:ext cx="10623806" cy="584775"/>
          </a:xfrm>
          <a:prstGeom prst="rect">
            <a:avLst/>
          </a:prstGeom>
          <a:noFill/>
        </p:spPr>
        <p:txBody>
          <a:bodyPr wrap="none" rtlCol="0">
            <a:spAutoFit/>
          </a:bodyPr>
          <a:lstStyle/>
          <a:p>
            <a:r>
              <a:rPr lang="en-US" sz="3200" b="1" dirty="0"/>
              <a:t> </a:t>
            </a:r>
            <a:r>
              <a:rPr lang="en-US" sz="3200" b="1" dirty="0">
                <a:hlinkClick r:id="rId4"/>
              </a:rPr>
              <a:t>Info@svarnainstitute.com</a:t>
            </a:r>
            <a:r>
              <a:rPr lang="en-US" sz="3200" b="1" dirty="0"/>
              <a:t> / +971569970868/  +97143882708</a:t>
            </a:r>
            <a:endParaRPr lang="en-US" sz="3200" dirty="0"/>
          </a:p>
        </p:txBody>
      </p:sp>
      <p:sp>
        <p:nvSpPr>
          <p:cNvPr id="12" name="Rectangle 11">
            <a:extLst>
              <a:ext uri="{FF2B5EF4-FFF2-40B4-BE49-F238E27FC236}">
                <a16:creationId xmlns="" xmlns:a16="http://schemas.microsoft.com/office/drawing/2014/main" id="{756B0C43-E60A-47A5-8588-FCEF1EE61EF5}"/>
              </a:ext>
            </a:extLst>
          </p:cNvPr>
          <p:cNvSpPr/>
          <p:nvPr/>
        </p:nvSpPr>
        <p:spPr>
          <a:xfrm>
            <a:off x="5610116" y="11610406"/>
            <a:ext cx="14516100" cy="1039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For more information about our all courses please visit our website </a:t>
            </a:r>
          </a:p>
          <a:p>
            <a:pPr algn="ctr"/>
            <a:r>
              <a:rPr lang="en-US" sz="3200" dirty="0"/>
              <a:t>www.svarnainstitute.com</a:t>
            </a:r>
          </a:p>
        </p:txBody>
      </p:sp>
      <p:sp>
        <p:nvSpPr>
          <p:cNvPr id="5" name="Rectangle: Rounded Corners 4">
            <a:extLst>
              <a:ext uri="{FF2B5EF4-FFF2-40B4-BE49-F238E27FC236}">
                <a16:creationId xmlns="" xmlns:a16="http://schemas.microsoft.com/office/drawing/2014/main" id="{A3D2E02A-E5A3-4D9E-BBE9-6B6AA02AF6BA}"/>
              </a:ext>
            </a:extLst>
          </p:cNvPr>
          <p:cNvSpPr/>
          <p:nvPr/>
        </p:nvSpPr>
        <p:spPr>
          <a:xfrm>
            <a:off x="1200422" y="3032830"/>
            <a:ext cx="6584868" cy="7922870"/>
          </a:xfrm>
          <a:prstGeom prst="roundRect">
            <a:avLst/>
          </a:prstGeom>
          <a:solidFill>
            <a:srgbClr val="002060"/>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5688298C-3A2D-4DCD-BF19-98DC1094FAD2}"/>
              </a:ext>
            </a:extLst>
          </p:cNvPr>
          <p:cNvSpPr txBox="1"/>
          <p:nvPr/>
        </p:nvSpPr>
        <p:spPr>
          <a:xfrm>
            <a:off x="1821620" y="3781343"/>
            <a:ext cx="5166360" cy="6001643"/>
          </a:xfrm>
          <a:prstGeom prst="rect">
            <a:avLst/>
          </a:prstGeom>
          <a:noFill/>
        </p:spPr>
        <p:txBody>
          <a:bodyPr wrap="square">
            <a:spAutoFit/>
          </a:bodyPr>
          <a:lstStyle/>
          <a:p>
            <a:pPr algn="ctr"/>
            <a:r>
              <a:rPr lang="en-US" sz="3200" dirty="0" smtClean="0">
                <a:solidFill>
                  <a:schemeClr val="bg1"/>
                </a:solidFill>
              </a:rPr>
              <a:t>MANAGEMENT COURSES</a:t>
            </a:r>
          </a:p>
          <a:p>
            <a:pPr algn="ctr"/>
            <a:r>
              <a:rPr lang="en-US" sz="3200" dirty="0" smtClean="0">
                <a:solidFill>
                  <a:srgbClr val="FFFF00"/>
                </a:solidFill>
              </a:rPr>
              <a:t>HR</a:t>
            </a:r>
          </a:p>
          <a:p>
            <a:pPr algn="ctr"/>
            <a:r>
              <a:rPr lang="en-US" sz="3200" dirty="0" smtClean="0">
                <a:solidFill>
                  <a:srgbClr val="FFFF00"/>
                </a:solidFill>
              </a:rPr>
              <a:t>SALES &amp; MARKETING</a:t>
            </a:r>
          </a:p>
          <a:p>
            <a:pPr algn="ctr"/>
            <a:r>
              <a:rPr lang="en-US" sz="3200" dirty="0" smtClean="0">
                <a:solidFill>
                  <a:srgbClr val="FFFF00"/>
                </a:solidFill>
              </a:rPr>
              <a:t>BUSIENESS ADMINISTRATION</a:t>
            </a:r>
          </a:p>
          <a:p>
            <a:pPr algn="ctr"/>
            <a:r>
              <a:rPr lang="en-US" sz="3200" dirty="0" smtClean="0">
                <a:solidFill>
                  <a:srgbClr val="FFFF00"/>
                </a:solidFill>
              </a:rPr>
              <a:t>CUSTOMER SERVICE</a:t>
            </a:r>
          </a:p>
          <a:p>
            <a:pPr algn="ctr"/>
            <a:r>
              <a:rPr lang="en-US" sz="3200" dirty="0" smtClean="0">
                <a:solidFill>
                  <a:srgbClr val="FFFF00"/>
                </a:solidFill>
              </a:rPr>
              <a:t>FINANCE</a:t>
            </a:r>
          </a:p>
          <a:p>
            <a:pPr algn="ctr"/>
            <a:r>
              <a:rPr lang="en-US" sz="3200" dirty="0" smtClean="0">
                <a:solidFill>
                  <a:srgbClr val="FFFF00"/>
                </a:solidFill>
              </a:rPr>
              <a:t>SOFT SKILL / PROFESSIONAL DEVELOPMENT</a:t>
            </a:r>
          </a:p>
          <a:p>
            <a:pPr algn="ctr"/>
            <a:r>
              <a:rPr lang="en-US" sz="3200" dirty="0" smtClean="0">
                <a:solidFill>
                  <a:srgbClr val="FFFF00"/>
                </a:solidFill>
              </a:rPr>
              <a:t>IT</a:t>
            </a:r>
          </a:p>
          <a:p>
            <a:pPr algn="ctr"/>
            <a:r>
              <a:rPr lang="en-US" sz="3200" dirty="0" smtClean="0">
                <a:solidFill>
                  <a:srgbClr val="FFFF00"/>
                </a:solidFill>
              </a:rPr>
              <a:t>LOGISTICS AND SUPPLY CHAIN</a:t>
            </a:r>
          </a:p>
          <a:p>
            <a:pPr algn="ctr"/>
            <a:r>
              <a:rPr lang="en-US" sz="3200" dirty="0" smtClean="0">
                <a:solidFill>
                  <a:srgbClr val="FFFF00"/>
                </a:solidFill>
              </a:rPr>
              <a:t>HOSPITALITY AND TOURISM</a:t>
            </a:r>
          </a:p>
          <a:p>
            <a:pPr algn="ctr"/>
            <a:endParaRPr lang="en-US" sz="3200" dirty="0">
              <a:solidFill>
                <a:schemeClr val="bg1"/>
              </a:solidFill>
            </a:endParaRPr>
          </a:p>
        </p:txBody>
      </p:sp>
      <p:sp>
        <p:nvSpPr>
          <p:cNvPr id="17" name="Rectangle: Rounded Corners 16">
            <a:extLst>
              <a:ext uri="{FF2B5EF4-FFF2-40B4-BE49-F238E27FC236}">
                <a16:creationId xmlns="" xmlns:a16="http://schemas.microsoft.com/office/drawing/2014/main" id="{79E3CE26-E38A-4C66-B34F-77B16E068F72}"/>
              </a:ext>
            </a:extLst>
          </p:cNvPr>
          <p:cNvSpPr/>
          <p:nvPr/>
        </p:nvSpPr>
        <p:spPr>
          <a:xfrm>
            <a:off x="8238150" y="2977424"/>
            <a:ext cx="6584868" cy="7978276"/>
          </a:xfrm>
          <a:prstGeom prst="roundRect">
            <a:avLst/>
          </a:prstGeom>
          <a:solidFill>
            <a:srgbClr val="002060"/>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57844BC2-E88A-4739-A52D-279826EFC9DB}"/>
              </a:ext>
            </a:extLst>
          </p:cNvPr>
          <p:cNvSpPr txBox="1"/>
          <p:nvPr/>
        </p:nvSpPr>
        <p:spPr>
          <a:xfrm>
            <a:off x="8947404" y="3580068"/>
            <a:ext cx="5166360" cy="2739211"/>
          </a:xfrm>
          <a:prstGeom prst="rect">
            <a:avLst/>
          </a:prstGeom>
          <a:noFill/>
        </p:spPr>
        <p:txBody>
          <a:bodyPr wrap="square">
            <a:spAutoFit/>
          </a:bodyPr>
          <a:lstStyle/>
          <a:p>
            <a:pPr algn="ctr"/>
            <a:r>
              <a:rPr lang="en-US" sz="3200" dirty="0" smtClean="0">
                <a:solidFill>
                  <a:schemeClr val="bg1"/>
                </a:solidFill>
              </a:rPr>
              <a:t>CORPORATE SPCIALIZATION</a:t>
            </a:r>
          </a:p>
          <a:p>
            <a:pPr algn="ctr"/>
            <a:r>
              <a:rPr lang="en-US" sz="2800" dirty="0" smtClean="0">
                <a:solidFill>
                  <a:srgbClr val="FFFF00"/>
                </a:solidFill>
              </a:rPr>
              <a:t>WE ARE SPECIALIZED IN CUSTOMIZING TRAINING AS PER CLIENT NEED. WE ARE KNOWN FOR INNOVATIVE TRAINING PROGRAMS</a:t>
            </a:r>
          </a:p>
        </p:txBody>
      </p:sp>
      <p:sp>
        <p:nvSpPr>
          <p:cNvPr id="20" name="Rectangle: Rounded Corners 19">
            <a:extLst>
              <a:ext uri="{FF2B5EF4-FFF2-40B4-BE49-F238E27FC236}">
                <a16:creationId xmlns="" xmlns:a16="http://schemas.microsoft.com/office/drawing/2014/main" id="{0A22176C-E7F1-4ED7-81E6-762D514C9163}"/>
              </a:ext>
            </a:extLst>
          </p:cNvPr>
          <p:cNvSpPr/>
          <p:nvPr/>
        </p:nvSpPr>
        <p:spPr>
          <a:xfrm>
            <a:off x="15532272" y="2977424"/>
            <a:ext cx="6584868" cy="7978276"/>
          </a:xfrm>
          <a:prstGeom prst="roundRect">
            <a:avLst/>
          </a:prstGeom>
          <a:solidFill>
            <a:srgbClr val="002060"/>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TextBox 20">
            <a:extLst>
              <a:ext uri="{FF2B5EF4-FFF2-40B4-BE49-F238E27FC236}">
                <a16:creationId xmlns="" xmlns:a16="http://schemas.microsoft.com/office/drawing/2014/main" id="{93816A2F-40BF-4DF2-B2EB-E107BDDE9057}"/>
              </a:ext>
            </a:extLst>
          </p:cNvPr>
          <p:cNvSpPr txBox="1"/>
          <p:nvPr/>
        </p:nvSpPr>
        <p:spPr>
          <a:xfrm>
            <a:off x="15794182" y="3632130"/>
            <a:ext cx="6322958" cy="5509200"/>
          </a:xfrm>
          <a:prstGeom prst="rect">
            <a:avLst/>
          </a:prstGeom>
          <a:noFill/>
        </p:spPr>
        <p:txBody>
          <a:bodyPr wrap="square">
            <a:spAutoFit/>
          </a:bodyPr>
          <a:lstStyle/>
          <a:p>
            <a:pPr algn="ctr"/>
            <a:r>
              <a:rPr lang="en-US" sz="3200" dirty="0" smtClean="0">
                <a:solidFill>
                  <a:schemeClr val="bg1"/>
                </a:solidFill>
              </a:rPr>
              <a:t>SPECIAL COURSES</a:t>
            </a:r>
          </a:p>
          <a:p>
            <a:pPr algn="ctr"/>
            <a:r>
              <a:rPr lang="en-US" sz="3200" dirty="0" smtClean="0">
                <a:solidFill>
                  <a:srgbClr val="FFFF00"/>
                </a:solidFill>
              </a:rPr>
              <a:t>STRATEGIC </a:t>
            </a:r>
            <a:r>
              <a:rPr lang="en-US" sz="3200" dirty="0">
                <a:solidFill>
                  <a:srgbClr val="FFFF00"/>
                </a:solidFill>
              </a:rPr>
              <a:t>MANAGEMENT &amp; LEADERSHIP</a:t>
            </a:r>
          </a:p>
          <a:p>
            <a:pPr algn="ctr"/>
            <a:r>
              <a:rPr lang="en-US" sz="3200" dirty="0">
                <a:solidFill>
                  <a:srgbClr val="FFFF00"/>
                </a:solidFill>
              </a:rPr>
              <a:t>PUBLIC RELATION AND CORPORATE COMMUNICATION</a:t>
            </a:r>
          </a:p>
          <a:p>
            <a:pPr algn="ctr"/>
            <a:r>
              <a:rPr lang="en-US" sz="3200" dirty="0">
                <a:solidFill>
                  <a:srgbClr val="FFFF00"/>
                </a:solidFill>
              </a:rPr>
              <a:t>TRAIN THE TRAINER</a:t>
            </a:r>
          </a:p>
          <a:p>
            <a:pPr algn="ctr"/>
            <a:r>
              <a:rPr lang="en-US" sz="3200" dirty="0">
                <a:solidFill>
                  <a:srgbClr val="FFFF00"/>
                </a:solidFill>
              </a:rPr>
              <a:t>FINANCE COURSES AND CONSULTANCY</a:t>
            </a:r>
          </a:p>
          <a:p>
            <a:pPr algn="ctr"/>
            <a:r>
              <a:rPr lang="en-US" sz="3200" dirty="0">
                <a:solidFill>
                  <a:srgbClr val="FFFF00"/>
                </a:solidFill>
              </a:rPr>
              <a:t>IT COURSES</a:t>
            </a:r>
          </a:p>
          <a:p>
            <a:pPr algn="ctr"/>
            <a:r>
              <a:rPr lang="en-US" sz="3200" dirty="0">
                <a:solidFill>
                  <a:srgbClr val="FFFF00"/>
                </a:solidFill>
              </a:rPr>
              <a:t>BEHAVIOURAL TRAINING </a:t>
            </a:r>
            <a:r>
              <a:rPr lang="en-US" sz="3200" dirty="0" smtClean="0">
                <a:solidFill>
                  <a:srgbClr val="FFFF00"/>
                </a:solidFill>
              </a:rPr>
              <a:t>COURSES</a:t>
            </a:r>
          </a:p>
          <a:p>
            <a:pPr algn="ctr"/>
            <a:endParaRPr lang="en-US" sz="3200" dirty="0">
              <a:solidFill>
                <a:schemeClr val="bg1"/>
              </a:solidFill>
            </a:endParaRPr>
          </a:p>
        </p:txBody>
      </p:sp>
      <p:pic>
        <p:nvPicPr>
          <p:cNvPr id="25" name="Picture 24">
            <a:extLst>
              <a:ext uri="{FF2B5EF4-FFF2-40B4-BE49-F238E27FC236}">
                <a16:creationId xmlns="" xmlns:a16="http://schemas.microsoft.com/office/drawing/2014/main" id="{F901B7D7-FC84-45AF-8788-FA78B6C94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58713" y="-65874"/>
            <a:ext cx="4204851" cy="2971362"/>
          </a:xfrm>
          <a:prstGeom prst="rect">
            <a:avLst/>
          </a:prstGeom>
        </p:spPr>
      </p:pic>
    </p:spTree>
    <p:extLst>
      <p:ext uri="{BB962C8B-B14F-4D97-AF65-F5344CB8AC3E}">
        <p14:creationId xmlns:p14="http://schemas.microsoft.com/office/powerpoint/2010/main" val="30498209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560DED4-AA11-4270-8C72-6FA89DA8E48A}" type="slidenum">
              <a:rPr lang="en-US" smtClean="0"/>
              <a:pPr/>
              <a:t>9</a:t>
            </a:fld>
            <a:endParaRPr lang="en-US" dirty="0"/>
          </a:p>
        </p:txBody>
      </p:sp>
      <p:sp>
        <p:nvSpPr>
          <p:cNvPr id="14" name="Text Placeholder 2">
            <a:extLst>
              <a:ext uri="{FF2B5EF4-FFF2-40B4-BE49-F238E27FC236}">
                <a16:creationId xmlns="" xmlns:a16="http://schemas.microsoft.com/office/drawing/2014/main" id="{A7675137-BFF3-4CFA-ACAD-54D7A7A91534}"/>
              </a:ext>
            </a:extLst>
          </p:cNvPr>
          <p:cNvSpPr txBox="1">
            <a:spLocks/>
          </p:cNvSpPr>
          <p:nvPr/>
        </p:nvSpPr>
        <p:spPr>
          <a:xfrm>
            <a:off x="1380150" y="1011732"/>
            <a:ext cx="13716000" cy="1284287"/>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endParaRPr lang="en-US" sz="7200" b="1" dirty="0">
              <a:solidFill>
                <a:srgbClr val="02409E"/>
              </a:solidFill>
              <a:latin typeface="Heebo" pitchFamily="2" charset="-79"/>
              <a:cs typeface="Heebo" pitchFamily="2" charset="-79"/>
            </a:endParaRPr>
          </a:p>
        </p:txBody>
      </p:sp>
      <p:sp>
        <p:nvSpPr>
          <p:cNvPr id="15" name="TextBox 14">
            <a:extLst>
              <a:ext uri="{FF2B5EF4-FFF2-40B4-BE49-F238E27FC236}">
                <a16:creationId xmlns="" xmlns:a16="http://schemas.microsoft.com/office/drawing/2014/main" id="{5688298C-3A2D-4DCD-BF19-98DC1094FAD2}"/>
              </a:ext>
            </a:extLst>
          </p:cNvPr>
          <p:cNvSpPr txBox="1"/>
          <p:nvPr/>
        </p:nvSpPr>
        <p:spPr>
          <a:xfrm>
            <a:off x="1821620" y="3781343"/>
            <a:ext cx="5166360" cy="584775"/>
          </a:xfrm>
          <a:prstGeom prst="rect">
            <a:avLst/>
          </a:prstGeom>
          <a:noFill/>
        </p:spPr>
        <p:txBody>
          <a:bodyPr wrap="square">
            <a:spAutoFit/>
          </a:bodyPr>
          <a:lstStyle/>
          <a:p>
            <a:pPr algn="ctr"/>
            <a:r>
              <a:rPr lang="en-US" sz="3200" dirty="0" smtClean="0">
                <a:solidFill>
                  <a:schemeClr val="bg1"/>
                </a:solidFill>
              </a:rPr>
              <a:t>MANAGEMENT COURSES</a:t>
            </a:r>
          </a:p>
        </p:txBody>
      </p:sp>
      <p:sp>
        <p:nvSpPr>
          <p:cNvPr id="19" name="TextBox 18">
            <a:extLst>
              <a:ext uri="{FF2B5EF4-FFF2-40B4-BE49-F238E27FC236}">
                <a16:creationId xmlns="" xmlns:a16="http://schemas.microsoft.com/office/drawing/2014/main" id="{57844BC2-E88A-4739-A52D-279826EFC9DB}"/>
              </a:ext>
            </a:extLst>
          </p:cNvPr>
          <p:cNvSpPr txBox="1"/>
          <p:nvPr/>
        </p:nvSpPr>
        <p:spPr>
          <a:xfrm>
            <a:off x="8947404" y="3580068"/>
            <a:ext cx="5166360" cy="584775"/>
          </a:xfrm>
          <a:prstGeom prst="rect">
            <a:avLst/>
          </a:prstGeom>
          <a:noFill/>
        </p:spPr>
        <p:txBody>
          <a:bodyPr wrap="square">
            <a:spAutoFit/>
          </a:bodyPr>
          <a:lstStyle/>
          <a:p>
            <a:pPr algn="ctr"/>
            <a:r>
              <a:rPr lang="en-US" sz="3200" dirty="0" smtClean="0">
                <a:solidFill>
                  <a:schemeClr val="bg1"/>
                </a:solidFill>
              </a:rPr>
              <a:t>CORPORATE SPCIALIZATION</a:t>
            </a:r>
          </a:p>
        </p:txBody>
      </p:sp>
      <p:graphicFrame>
        <p:nvGraphicFramePr>
          <p:cNvPr id="22" name="Chart 21"/>
          <p:cNvGraphicFramePr>
            <a:graphicFrameLocks/>
          </p:cNvGraphicFramePr>
          <p:nvPr>
            <p:extLst>
              <p:ext uri="{D42A27DB-BD31-4B8C-83A1-F6EECF244321}">
                <p14:modId xmlns:p14="http://schemas.microsoft.com/office/powerpoint/2010/main" val="1209646598"/>
              </p:ext>
            </p:extLst>
          </p:nvPr>
        </p:nvGraphicFramePr>
        <p:xfrm>
          <a:off x="490126" y="1653875"/>
          <a:ext cx="18986071" cy="10809445"/>
        </p:xfrm>
        <a:graphic>
          <a:graphicData uri="http://schemas.openxmlformats.org/drawingml/2006/chart">
            <c:chart xmlns:c="http://schemas.openxmlformats.org/drawingml/2006/chart" xmlns:r="http://schemas.openxmlformats.org/officeDocument/2006/relationships" r:id="rId4"/>
          </a:graphicData>
        </a:graphic>
      </p:graphicFrame>
      <p:pic>
        <p:nvPicPr>
          <p:cNvPr id="23" name="Picture 22">
            <a:extLst>
              <a:ext uri="{FF2B5EF4-FFF2-40B4-BE49-F238E27FC236}">
                <a16:creationId xmlns="" xmlns:a16="http://schemas.microsoft.com/office/drawing/2014/main" id="{F901B7D7-FC84-45AF-8788-FA78B6C94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58713" y="-65874"/>
            <a:ext cx="4204851" cy="2971362"/>
          </a:xfrm>
          <a:prstGeom prst="rect">
            <a:avLst/>
          </a:prstGeom>
        </p:spPr>
      </p:pic>
    </p:spTree>
    <p:extLst>
      <p:ext uri="{BB962C8B-B14F-4D97-AF65-F5344CB8AC3E}">
        <p14:creationId xmlns:p14="http://schemas.microsoft.com/office/powerpoint/2010/main" val="17946864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2640</TotalTime>
  <Words>799</Words>
  <Application>Microsoft Office PowerPoint</Application>
  <PresentationFormat>Custom</PresentationFormat>
  <Paragraphs>126</Paragraphs>
  <Slides>12</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Adobe Garamond Pro</vt:lpstr>
      <vt:lpstr>Arial</vt:lpstr>
      <vt:lpstr>Arial Black</vt:lpstr>
      <vt:lpstr>Bell MT</vt:lpstr>
      <vt:lpstr>Calibri</vt:lpstr>
      <vt:lpstr>Calibri Light</vt:lpstr>
      <vt:lpstr>Heebo</vt:lpstr>
      <vt:lpstr>Open Sans</vt:lpstr>
      <vt:lpstr>Oxygen</vt:lpstr>
      <vt:lpstr>Poppins</vt:lpstr>
      <vt:lpstr>Poppins SemiBold</vt:lpstr>
      <vt:lpstr>Roboto</vt:lpstr>
      <vt:lpstr>Source Sans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Shashi Prabha</cp:lastModifiedBy>
  <cp:revision>188</cp:revision>
  <dcterms:created xsi:type="dcterms:W3CDTF">2020-08-22T06:54:37Z</dcterms:created>
  <dcterms:modified xsi:type="dcterms:W3CDTF">2021-06-24T16:18:12Z</dcterms:modified>
</cp:coreProperties>
</file>